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AD08B-D589-604B-2923-B3B6616F9601}" v="5" dt="2023-11-30T00:14:19.436"/>
    <p1510:client id="{61F81964-7F27-52ED-7316-0FEEFEDA50B1}" v="3" dt="2023-11-22T18:20:13.407"/>
    <p1510:client id="{C744625D-1267-B9AA-99F1-FDED111B11F1}" v="166" dt="2023-12-06T12:24:15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loem" userId="120205f8-b7c3-44c8-872f-00fc1f63a223" providerId="ADAL" clId="{A831B616-F620-45B3-A312-8F48C18B1862}"/>
    <pc:docChg chg="modSld">
      <pc:chgData name="Stephanie Bloem" userId="120205f8-b7c3-44c8-872f-00fc1f63a223" providerId="ADAL" clId="{A831B616-F620-45B3-A312-8F48C18B1862}" dt="2023-11-22T16:51:12.464" v="8" actId="20577"/>
      <pc:docMkLst>
        <pc:docMk/>
      </pc:docMkLst>
      <pc:sldChg chg="modSp mod">
        <pc:chgData name="Stephanie Bloem" userId="120205f8-b7c3-44c8-872f-00fc1f63a223" providerId="ADAL" clId="{A831B616-F620-45B3-A312-8F48C18B1862}" dt="2023-11-22T16:51:12.464" v="8" actId="20577"/>
        <pc:sldMkLst>
          <pc:docMk/>
          <pc:sldMk cId="1604393942" sldId="256"/>
        </pc:sldMkLst>
        <pc:spChg chg="mod">
          <ac:chgData name="Stephanie Bloem" userId="120205f8-b7c3-44c8-872f-00fc1f63a223" providerId="ADAL" clId="{A831B616-F620-45B3-A312-8F48C18B1862}" dt="2023-11-22T16:51:12.464" v="8" actId="20577"/>
          <ac:spMkLst>
            <pc:docMk/>
            <pc:sldMk cId="1604393942" sldId="256"/>
            <ac:spMk id="2" creationId="{C9811D87-E3FD-FC02-FE8A-FE5B81791D0B}"/>
          </ac:spMkLst>
        </pc:spChg>
        <pc:spChg chg="mod">
          <ac:chgData name="Stephanie Bloem" userId="120205f8-b7c3-44c8-872f-00fc1f63a223" providerId="ADAL" clId="{A831B616-F620-45B3-A312-8F48C18B1862}" dt="2023-11-22T16:50:55.042" v="2" actId="20577"/>
          <ac:spMkLst>
            <pc:docMk/>
            <pc:sldMk cId="1604393942" sldId="256"/>
            <ac:spMk id="16" creationId="{FAE3F999-2DC7-4193-6705-710E70FA3B95}"/>
          </ac:spMkLst>
        </pc:spChg>
      </pc:sldChg>
    </pc:docChg>
  </pc:docChgLst>
  <pc:docChgLst>
    <pc:chgData name="Maribel Hurtado" userId="S::maribel.hurtado@nappo.org::14140ff2-5824-43b7-ad2f-daac69bbb96c" providerId="AD" clId="Web-{61F81964-7F27-52ED-7316-0FEEFEDA50B1}"/>
    <pc:docChg chg="modSld">
      <pc:chgData name="Maribel Hurtado" userId="S::maribel.hurtado@nappo.org::14140ff2-5824-43b7-ad2f-daac69bbb96c" providerId="AD" clId="Web-{61F81964-7F27-52ED-7316-0FEEFEDA50B1}" dt="2023-11-22T18:20:13.110" v="1" actId="20577"/>
      <pc:docMkLst>
        <pc:docMk/>
      </pc:docMkLst>
      <pc:sldChg chg="modSp">
        <pc:chgData name="Maribel Hurtado" userId="S::maribel.hurtado@nappo.org::14140ff2-5824-43b7-ad2f-daac69bbb96c" providerId="AD" clId="Web-{61F81964-7F27-52ED-7316-0FEEFEDA50B1}" dt="2023-11-22T18:20:13.110" v="1" actId="20577"/>
        <pc:sldMkLst>
          <pc:docMk/>
          <pc:sldMk cId="1604393942" sldId="256"/>
        </pc:sldMkLst>
        <pc:spChg chg="mod">
          <ac:chgData name="Maribel Hurtado" userId="S::maribel.hurtado@nappo.org::14140ff2-5824-43b7-ad2f-daac69bbb96c" providerId="AD" clId="Web-{61F81964-7F27-52ED-7316-0FEEFEDA50B1}" dt="2023-11-22T18:20:13.110" v="1" actId="20577"/>
          <ac:spMkLst>
            <pc:docMk/>
            <pc:sldMk cId="1604393942" sldId="256"/>
            <ac:spMk id="16" creationId="{FAE3F999-2DC7-4193-6705-710E70FA3B95}"/>
          </ac:spMkLst>
        </pc:spChg>
      </pc:sldChg>
    </pc:docChg>
  </pc:docChgLst>
  <pc:docChgLst>
    <pc:chgData name="Maribel Hurtado" userId="S::maribel.hurtado@nappo.org::14140ff2-5824-43b7-ad2f-daac69bbb96c" providerId="AD" clId="Web-{578AD08B-D589-604B-2923-B3B6616F9601}"/>
    <pc:docChg chg="modSld">
      <pc:chgData name="Maribel Hurtado" userId="S::maribel.hurtado@nappo.org::14140ff2-5824-43b7-ad2f-daac69bbb96c" providerId="AD" clId="Web-{578AD08B-D589-604B-2923-B3B6616F9601}" dt="2023-11-30T00:14:38.718" v="158"/>
      <pc:docMkLst>
        <pc:docMk/>
      </pc:docMkLst>
      <pc:sldChg chg="modNotes">
        <pc:chgData name="Maribel Hurtado" userId="S::maribel.hurtado@nappo.org::14140ff2-5824-43b7-ad2f-daac69bbb96c" providerId="AD" clId="Web-{578AD08B-D589-604B-2923-B3B6616F9601}" dt="2023-11-30T00:14:16.733" v="146"/>
        <pc:sldMkLst>
          <pc:docMk/>
          <pc:sldMk cId="1604393942" sldId="256"/>
        </pc:sldMkLst>
      </pc:sldChg>
      <pc:sldChg chg="modNotes">
        <pc:chgData name="Maribel Hurtado" userId="S::maribel.hurtado@nappo.org::14140ff2-5824-43b7-ad2f-daac69bbb96c" providerId="AD" clId="Web-{578AD08B-D589-604B-2923-B3B6616F9601}" dt="2023-11-30T00:14:38.718" v="158"/>
        <pc:sldMkLst>
          <pc:docMk/>
          <pc:sldMk cId="855098373" sldId="260"/>
        </pc:sldMkLst>
      </pc:sldChg>
      <pc:sldChg chg="modNotes">
        <pc:chgData name="Maribel Hurtado" userId="S::maribel.hurtado@nappo.org::14140ff2-5824-43b7-ad2f-daac69bbb96c" providerId="AD" clId="Web-{578AD08B-D589-604B-2923-B3B6616F9601}" dt="2023-11-30T00:07:35.363" v="104"/>
        <pc:sldMkLst>
          <pc:docMk/>
          <pc:sldMk cId="3715012629" sldId="261"/>
        </pc:sldMkLst>
      </pc:sldChg>
      <pc:sldChg chg="modNotes">
        <pc:chgData name="Maribel Hurtado" userId="S::maribel.hurtado@nappo.org::14140ff2-5824-43b7-ad2f-daac69bbb96c" providerId="AD" clId="Web-{578AD08B-D589-604B-2923-B3B6616F9601}" dt="2023-11-30T00:08:48.662" v="138"/>
        <pc:sldMkLst>
          <pc:docMk/>
          <pc:sldMk cId="2758648852" sldId="262"/>
        </pc:sldMkLst>
      </pc:sldChg>
    </pc:docChg>
  </pc:docChgLst>
  <pc:docChgLst>
    <pc:chgData name="Maribel Hurtado" userId="S::maribel.hurtado@nappo.org::14140ff2-5824-43b7-ad2f-daac69bbb96c" providerId="AD" clId="Web-{C744625D-1267-B9AA-99F1-FDED111B11F1}"/>
    <pc:docChg chg="modSld">
      <pc:chgData name="Maribel Hurtado" userId="S::maribel.hurtado@nappo.org::14140ff2-5824-43b7-ad2f-daac69bbb96c" providerId="AD" clId="Web-{C744625D-1267-B9AA-99F1-FDED111B11F1}" dt="2023-12-06T12:24:15.145" v="331"/>
      <pc:docMkLst>
        <pc:docMk/>
      </pc:docMkLst>
      <pc:sldChg chg="modNotes">
        <pc:chgData name="Maribel Hurtado" userId="S::maribel.hurtado@nappo.org::14140ff2-5824-43b7-ad2f-daac69bbb96c" providerId="AD" clId="Web-{C744625D-1267-B9AA-99F1-FDED111B11F1}" dt="2023-12-06T12:24:15.145" v="331"/>
        <pc:sldMkLst>
          <pc:docMk/>
          <pc:sldMk cId="1604393942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904F1-AD2F-478A-BC2D-F3E679BF191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A12569-211D-44F0-9C16-9EA21B11E5A2}">
      <dgm:prSet/>
      <dgm:spPr/>
      <dgm:t>
        <a:bodyPr/>
        <a:lstStyle/>
        <a:p>
          <a:r>
            <a:rPr lang="es-ES"/>
            <a:t>Traducción del contenido del módulo </a:t>
          </a:r>
          <a:endParaRPr lang="en-US"/>
        </a:p>
      </dgm:t>
    </dgm:pt>
    <dgm:pt modelId="{AD1162CA-25D4-4AAC-BF80-1C7EB74BCD67}" type="parTrans" cxnId="{B55966D9-FAB8-4896-B9B7-D0D60E7070D3}">
      <dgm:prSet/>
      <dgm:spPr/>
      <dgm:t>
        <a:bodyPr/>
        <a:lstStyle/>
        <a:p>
          <a:endParaRPr lang="en-US"/>
        </a:p>
      </dgm:t>
    </dgm:pt>
    <dgm:pt modelId="{C9E4B26C-DB00-451B-9E9B-88DBA655F4B2}" type="sibTrans" cxnId="{B55966D9-FAB8-4896-B9B7-D0D60E7070D3}">
      <dgm:prSet/>
      <dgm:spPr/>
      <dgm:t>
        <a:bodyPr/>
        <a:lstStyle/>
        <a:p>
          <a:endParaRPr lang="en-US"/>
        </a:p>
      </dgm:t>
    </dgm:pt>
    <dgm:pt modelId="{50A17F2B-39EB-4A0D-8E19-DC16994ED9F5}">
      <dgm:prSet/>
      <dgm:spPr/>
      <dgm:t>
        <a:bodyPr/>
        <a:lstStyle/>
        <a:p>
          <a:r>
            <a:rPr lang="es-ES"/>
            <a:t>Revisión de la traducción para asegurar la precisión técnica</a:t>
          </a:r>
          <a:endParaRPr lang="en-US"/>
        </a:p>
      </dgm:t>
    </dgm:pt>
    <dgm:pt modelId="{0883416E-90AF-48BC-A173-D792CB2FF640}" type="parTrans" cxnId="{3DD224CF-8F45-4731-86BE-E5DC952DAD69}">
      <dgm:prSet/>
      <dgm:spPr/>
      <dgm:t>
        <a:bodyPr/>
        <a:lstStyle/>
        <a:p>
          <a:endParaRPr lang="en-US"/>
        </a:p>
      </dgm:t>
    </dgm:pt>
    <dgm:pt modelId="{3E6F5A3E-36F4-497C-9374-1A291045737A}" type="sibTrans" cxnId="{3DD224CF-8F45-4731-86BE-E5DC952DAD69}">
      <dgm:prSet/>
      <dgm:spPr/>
      <dgm:t>
        <a:bodyPr/>
        <a:lstStyle/>
        <a:p>
          <a:endParaRPr lang="en-US"/>
        </a:p>
      </dgm:t>
    </dgm:pt>
    <dgm:pt modelId="{FC29BAE5-1AFC-4BBC-AEDB-E4DF6DA72797}">
      <dgm:prSet/>
      <dgm:spPr/>
      <dgm:t>
        <a:bodyPr/>
        <a:lstStyle/>
        <a:p>
          <a:r>
            <a:rPr lang="es-ES"/>
            <a:t>Grabación de voz en español</a:t>
          </a:r>
          <a:endParaRPr lang="en-US"/>
        </a:p>
      </dgm:t>
    </dgm:pt>
    <dgm:pt modelId="{9E0650E3-9797-4D73-9B3F-27F0A8B6DCFC}" type="parTrans" cxnId="{37CA60D9-7B5B-4452-AB39-3F51E63AC341}">
      <dgm:prSet/>
      <dgm:spPr/>
      <dgm:t>
        <a:bodyPr/>
        <a:lstStyle/>
        <a:p>
          <a:endParaRPr lang="en-US"/>
        </a:p>
      </dgm:t>
    </dgm:pt>
    <dgm:pt modelId="{9ABEB134-CC68-460B-8C3F-6F2BE57BD16A}" type="sibTrans" cxnId="{37CA60D9-7B5B-4452-AB39-3F51E63AC341}">
      <dgm:prSet/>
      <dgm:spPr/>
      <dgm:t>
        <a:bodyPr/>
        <a:lstStyle/>
        <a:p>
          <a:endParaRPr lang="en-US"/>
        </a:p>
      </dgm:t>
    </dgm:pt>
    <dgm:pt modelId="{E72CED34-934B-4ADD-A52F-17FC60CE0B25}">
      <dgm:prSet/>
      <dgm:spPr/>
      <dgm:t>
        <a:bodyPr/>
        <a:lstStyle/>
        <a:p>
          <a:r>
            <a:rPr lang="es-ES"/>
            <a:t>Desarrollar la versión en español del módulo de entrenamiento usando el software Storyline 360</a:t>
          </a:r>
          <a:endParaRPr lang="en-US"/>
        </a:p>
      </dgm:t>
    </dgm:pt>
    <dgm:pt modelId="{251D9422-A943-4D89-87DD-831FAEA08514}" type="parTrans" cxnId="{3EE51605-3EA9-4F48-8128-11A77C04BA57}">
      <dgm:prSet/>
      <dgm:spPr/>
      <dgm:t>
        <a:bodyPr/>
        <a:lstStyle/>
        <a:p>
          <a:endParaRPr lang="en-US"/>
        </a:p>
      </dgm:t>
    </dgm:pt>
    <dgm:pt modelId="{930535C9-1415-4C8E-BF7E-560BBE2097E2}" type="sibTrans" cxnId="{3EE51605-3EA9-4F48-8128-11A77C04BA57}">
      <dgm:prSet/>
      <dgm:spPr/>
      <dgm:t>
        <a:bodyPr/>
        <a:lstStyle/>
        <a:p>
          <a:endParaRPr lang="en-US"/>
        </a:p>
      </dgm:t>
    </dgm:pt>
    <dgm:pt modelId="{E34FC5BC-61C9-4CDD-BA49-57B2D0030A3A}">
      <dgm:prSet/>
      <dgm:spPr/>
      <dgm:t>
        <a:bodyPr/>
        <a:lstStyle/>
        <a:p>
          <a:r>
            <a:rPr lang="es-ES"/>
            <a:t>Revisión y prueba de funcionalidad del módulo</a:t>
          </a:r>
          <a:endParaRPr lang="en-US"/>
        </a:p>
      </dgm:t>
    </dgm:pt>
    <dgm:pt modelId="{A67CD190-17DF-4A81-B758-783318F9B172}" type="parTrans" cxnId="{73EB227C-70A7-4A1D-8650-616086A56A90}">
      <dgm:prSet/>
      <dgm:spPr/>
      <dgm:t>
        <a:bodyPr/>
        <a:lstStyle/>
        <a:p>
          <a:endParaRPr lang="en-US"/>
        </a:p>
      </dgm:t>
    </dgm:pt>
    <dgm:pt modelId="{F5E7E5F5-D4FC-40D3-92C9-0134CE1DD320}" type="sibTrans" cxnId="{73EB227C-70A7-4A1D-8650-616086A56A90}">
      <dgm:prSet/>
      <dgm:spPr/>
      <dgm:t>
        <a:bodyPr/>
        <a:lstStyle/>
        <a:p>
          <a:endParaRPr lang="en-US"/>
        </a:p>
      </dgm:t>
    </dgm:pt>
    <dgm:pt modelId="{FC715964-0972-4720-A86A-C366C07A703E}">
      <dgm:prSet/>
      <dgm:spPr/>
      <dgm:t>
        <a:bodyPr/>
        <a:lstStyle/>
        <a:p>
          <a:r>
            <a:rPr lang="es-ES" dirty="0"/>
            <a:t>Subir el módulo a la página web de la NAPPO</a:t>
          </a:r>
          <a:endParaRPr lang="en-US" dirty="0"/>
        </a:p>
      </dgm:t>
    </dgm:pt>
    <dgm:pt modelId="{71F74FF0-7431-43AA-9BCD-208B738D9C5A}" type="parTrans" cxnId="{D0DE1AB8-D935-4F6B-8B7A-B463ECBBCD6C}">
      <dgm:prSet/>
      <dgm:spPr/>
      <dgm:t>
        <a:bodyPr/>
        <a:lstStyle/>
        <a:p>
          <a:endParaRPr lang="en-US"/>
        </a:p>
      </dgm:t>
    </dgm:pt>
    <dgm:pt modelId="{99D1D622-6F27-45FC-AACA-A14DF1BF55C4}" type="sibTrans" cxnId="{D0DE1AB8-D935-4F6B-8B7A-B463ECBBCD6C}">
      <dgm:prSet/>
      <dgm:spPr/>
      <dgm:t>
        <a:bodyPr/>
        <a:lstStyle/>
        <a:p>
          <a:endParaRPr lang="en-US"/>
        </a:p>
      </dgm:t>
    </dgm:pt>
    <dgm:pt modelId="{79E911C3-5EE7-4D3B-A524-BDD59F5FA07E}">
      <dgm:prSet/>
      <dgm:spPr/>
      <dgm:t>
        <a:bodyPr/>
        <a:lstStyle/>
        <a:p>
          <a:r>
            <a:rPr lang="es-ES"/>
            <a:t>Informar a los interesados de la NAPPO</a:t>
          </a:r>
          <a:endParaRPr lang="en-US"/>
        </a:p>
      </dgm:t>
    </dgm:pt>
    <dgm:pt modelId="{F62C651B-B516-443D-9C23-94AE92869473}" type="parTrans" cxnId="{D90E5D62-1B4A-483B-A6B2-25E97FF7BB37}">
      <dgm:prSet/>
      <dgm:spPr/>
      <dgm:t>
        <a:bodyPr/>
        <a:lstStyle/>
        <a:p>
          <a:endParaRPr lang="en-US"/>
        </a:p>
      </dgm:t>
    </dgm:pt>
    <dgm:pt modelId="{C3E98ADA-85AD-4BA6-9389-DD17C48889B5}" type="sibTrans" cxnId="{D90E5D62-1B4A-483B-A6B2-25E97FF7BB37}">
      <dgm:prSet/>
      <dgm:spPr/>
      <dgm:t>
        <a:bodyPr/>
        <a:lstStyle/>
        <a:p>
          <a:endParaRPr lang="en-US"/>
        </a:p>
      </dgm:t>
    </dgm:pt>
    <dgm:pt modelId="{A399DBCA-084A-4DB2-B280-8C2973672A8F}" type="pres">
      <dgm:prSet presAssocID="{F85904F1-AD2F-478A-BC2D-F3E679BF191B}" presName="vert0" presStyleCnt="0">
        <dgm:presLayoutVars>
          <dgm:dir/>
          <dgm:animOne val="branch"/>
          <dgm:animLvl val="lvl"/>
        </dgm:presLayoutVars>
      </dgm:prSet>
      <dgm:spPr/>
    </dgm:pt>
    <dgm:pt modelId="{C86785E8-5992-4766-9FB7-5597CF377DAF}" type="pres">
      <dgm:prSet presAssocID="{D2A12569-211D-44F0-9C16-9EA21B11E5A2}" presName="thickLine" presStyleLbl="alignNode1" presStyleIdx="0" presStyleCnt="7"/>
      <dgm:spPr/>
    </dgm:pt>
    <dgm:pt modelId="{EC5B74AC-95B0-4A44-9CCC-7A482197E066}" type="pres">
      <dgm:prSet presAssocID="{D2A12569-211D-44F0-9C16-9EA21B11E5A2}" presName="horz1" presStyleCnt="0"/>
      <dgm:spPr/>
    </dgm:pt>
    <dgm:pt modelId="{12709435-AED3-4972-829A-6464DF3A92A8}" type="pres">
      <dgm:prSet presAssocID="{D2A12569-211D-44F0-9C16-9EA21B11E5A2}" presName="tx1" presStyleLbl="revTx" presStyleIdx="0" presStyleCnt="7"/>
      <dgm:spPr/>
    </dgm:pt>
    <dgm:pt modelId="{4329D4D1-4716-44B8-9497-F6F3D6D75C80}" type="pres">
      <dgm:prSet presAssocID="{D2A12569-211D-44F0-9C16-9EA21B11E5A2}" presName="vert1" presStyleCnt="0"/>
      <dgm:spPr/>
    </dgm:pt>
    <dgm:pt modelId="{7E08D2A4-135C-4464-BE6D-414271EC2324}" type="pres">
      <dgm:prSet presAssocID="{50A17F2B-39EB-4A0D-8E19-DC16994ED9F5}" presName="thickLine" presStyleLbl="alignNode1" presStyleIdx="1" presStyleCnt="7"/>
      <dgm:spPr/>
    </dgm:pt>
    <dgm:pt modelId="{757DBACF-E9C8-43DB-88F8-881F98827C06}" type="pres">
      <dgm:prSet presAssocID="{50A17F2B-39EB-4A0D-8E19-DC16994ED9F5}" presName="horz1" presStyleCnt="0"/>
      <dgm:spPr/>
    </dgm:pt>
    <dgm:pt modelId="{B397F1FC-335F-47E9-A6E9-E303526D1E39}" type="pres">
      <dgm:prSet presAssocID="{50A17F2B-39EB-4A0D-8E19-DC16994ED9F5}" presName="tx1" presStyleLbl="revTx" presStyleIdx="1" presStyleCnt="7"/>
      <dgm:spPr/>
    </dgm:pt>
    <dgm:pt modelId="{FA3FD230-11A4-443C-A3B1-D6E5523958D2}" type="pres">
      <dgm:prSet presAssocID="{50A17F2B-39EB-4A0D-8E19-DC16994ED9F5}" presName="vert1" presStyleCnt="0"/>
      <dgm:spPr/>
    </dgm:pt>
    <dgm:pt modelId="{DD65B9FB-824E-4573-ADAB-CA7A6CE83C79}" type="pres">
      <dgm:prSet presAssocID="{FC29BAE5-1AFC-4BBC-AEDB-E4DF6DA72797}" presName="thickLine" presStyleLbl="alignNode1" presStyleIdx="2" presStyleCnt="7"/>
      <dgm:spPr/>
    </dgm:pt>
    <dgm:pt modelId="{A2525455-4504-4DEE-A955-9BB33A75DF38}" type="pres">
      <dgm:prSet presAssocID="{FC29BAE5-1AFC-4BBC-AEDB-E4DF6DA72797}" presName="horz1" presStyleCnt="0"/>
      <dgm:spPr/>
    </dgm:pt>
    <dgm:pt modelId="{06BF5C3D-736B-4E75-A32B-A413F9554200}" type="pres">
      <dgm:prSet presAssocID="{FC29BAE5-1AFC-4BBC-AEDB-E4DF6DA72797}" presName="tx1" presStyleLbl="revTx" presStyleIdx="2" presStyleCnt="7"/>
      <dgm:spPr/>
    </dgm:pt>
    <dgm:pt modelId="{A1508A1A-AFC9-473B-83EE-EBAB46200BAC}" type="pres">
      <dgm:prSet presAssocID="{FC29BAE5-1AFC-4BBC-AEDB-E4DF6DA72797}" presName="vert1" presStyleCnt="0"/>
      <dgm:spPr/>
    </dgm:pt>
    <dgm:pt modelId="{26E3CE75-0C45-4FCA-BD78-BF5916782178}" type="pres">
      <dgm:prSet presAssocID="{E72CED34-934B-4ADD-A52F-17FC60CE0B25}" presName="thickLine" presStyleLbl="alignNode1" presStyleIdx="3" presStyleCnt="7"/>
      <dgm:spPr/>
    </dgm:pt>
    <dgm:pt modelId="{530E6BB2-15F8-4553-8EF6-915B32264F4C}" type="pres">
      <dgm:prSet presAssocID="{E72CED34-934B-4ADD-A52F-17FC60CE0B25}" presName="horz1" presStyleCnt="0"/>
      <dgm:spPr/>
    </dgm:pt>
    <dgm:pt modelId="{CC5A136C-03CF-40C2-9E04-BFCF9E9F6F64}" type="pres">
      <dgm:prSet presAssocID="{E72CED34-934B-4ADD-A52F-17FC60CE0B25}" presName="tx1" presStyleLbl="revTx" presStyleIdx="3" presStyleCnt="7"/>
      <dgm:spPr/>
    </dgm:pt>
    <dgm:pt modelId="{8AB6668A-2A22-4F72-B150-72F4AA5B3521}" type="pres">
      <dgm:prSet presAssocID="{E72CED34-934B-4ADD-A52F-17FC60CE0B25}" presName="vert1" presStyleCnt="0"/>
      <dgm:spPr/>
    </dgm:pt>
    <dgm:pt modelId="{3040A0EA-B746-4FBC-8639-7211907E1828}" type="pres">
      <dgm:prSet presAssocID="{E34FC5BC-61C9-4CDD-BA49-57B2D0030A3A}" presName="thickLine" presStyleLbl="alignNode1" presStyleIdx="4" presStyleCnt="7"/>
      <dgm:spPr/>
    </dgm:pt>
    <dgm:pt modelId="{21E5A743-C71F-4383-AFAA-5DE341357EEC}" type="pres">
      <dgm:prSet presAssocID="{E34FC5BC-61C9-4CDD-BA49-57B2D0030A3A}" presName="horz1" presStyleCnt="0"/>
      <dgm:spPr/>
    </dgm:pt>
    <dgm:pt modelId="{1FD4B601-EA49-413C-91D7-13D98AC9ECE4}" type="pres">
      <dgm:prSet presAssocID="{E34FC5BC-61C9-4CDD-BA49-57B2D0030A3A}" presName="tx1" presStyleLbl="revTx" presStyleIdx="4" presStyleCnt="7"/>
      <dgm:spPr/>
    </dgm:pt>
    <dgm:pt modelId="{6022D53A-27E0-45F6-928A-7169F2DA3F74}" type="pres">
      <dgm:prSet presAssocID="{E34FC5BC-61C9-4CDD-BA49-57B2D0030A3A}" presName="vert1" presStyleCnt="0"/>
      <dgm:spPr/>
    </dgm:pt>
    <dgm:pt modelId="{2D375D66-AA29-49E4-89ED-0E69E42E5D8F}" type="pres">
      <dgm:prSet presAssocID="{FC715964-0972-4720-A86A-C366C07A703E}" presName="thickLine" presStyleLbl="alignNode1" presStyleIdx="5" presStyleCnt="7"/>
      <dgm:spPr/>
    </dgm:pt>
    <dgm:pt modelId="{05E97F4F-6C74-4997-96E0-12D291FD356D}" type="pres">
      <dgm:prSet presAssocID="{FC715964-0972-4720-A86A-C366C07A703E}" presName="horz1" presStyleCnt="0"/>
      <dgm:spPr/>
    </dgm:pt>
    <dgm:pt modelId="{C416E690-7449-4370-BE01-7F860BDACEF0}" type="pres">
      <dgm:prSet presAssocID="{FC715964-0972-4720-A86A-C366C07A703E}" presName="tx1" presStyleLbl="revTx" presStyleIdx="5" presStyleCnt="7"/>
      <dgm:spPr/>
    </dgm:pt>
    <dgm:pt modelId="{F0DF536C-626D-49A8-929F-033448B4085E}" type="pres">
      <dgm:prSet presAssocID="{FC715964-0972-4720-A86A-C366C07A703E}" presName="vert1" presStyleCnt="0"/>
      <dgm:spPr/>
    </dgm:pt>
    <dgm:pt modelId="{A5CCE167-309D-4AEF-ACC6-063B3A661AC3}" type="pres">
      <dgm:prSet presAssocID="{79E911C3-5EE7-4D3B-A524-BDD59F5FA07E}" presName="thickLine" presStyleLbl="alignNode1" presStyleIdx="6" presStyleCnt="7"/>
      <dgm:spPr/>
    </dgm:pt>
    <dgm:pt modelId="{D127AE95-BBB5-4775-86B4-933E77109FFE}" type="pres">
      <dgm:prSet presAssocID="{79E911C3-5EE7-4D3B-A524-BDD59F5FA07E}" presName="horz1" presStyleCnt="0"/>
      <dgm:spPr/>
    </dgm:pt>
    <dgm:pt modelId="{132B6EA1-C760-46D3-BC7D-021F7A9CF939}" type="pres">
      <dgm:prSet presAssocID="{79E911C3-5EE7-4D3B-A524-BDD59F5FA07E}" presName="tx1" presStyleLbl="revTx" presStyleIdx="6" presStyleCnt="7"/>
      <dgm:spPr/>
    </dgm:pt>
    <dgm:pt modelId="{2DD36380-CEE1-4A35-8F68-0CA368DC0271}" type="pres">
      <dgm:prSet presAssocID="{79E911C3-5EE7-4D3B-A524-BDD59F5FA07E}" presName="vert1" presStyleCnt="0"/>
      <dgm:spPr/>
    </dgm:pt>
  </dgm:ptLst>
  <dgm:cxnLst>
    <dgm:cxn modelId="{3EE51605-3EA9-4F48-8128-11A77C04BA57}" srcId="{F85904F1-AD2F-478A-BC2D-F3E679BF191B}" destId="{E72CED34-934B-4ADD-A52F-17FC60CE0B25}" srcOrd="3" destOrd="0" parTransId="{251D9422-A943-4D89-87DD-831FAEA08514}" sibTransId="{930535C9-1415-4C8E-BF7E-560BBE2097E2}"/>
    <dgm:cxn modelId="{0E212605-F207-4225-B69E-19F727A76D40}" type="presOf" srcId="{F85904F1-AD2F-478A-BC2D-F3E679BF191B}" destId="{A399DBCA-084A-4DB2-B280-8C2973672A8F}" srcOrd="0" destOrd="0" presId="urn:microsoft.com/office/officeart/2008/layout/LinedList"/>
    <dgm:cxn modelId="{97D5775E-8129-4D35-9057-1429C3CAAF6C}" type="presOf" srcId="{FC29BAE5-1AFC-4BBC-AEDB-E4DF6DA72797}" destId="{06BF5C3D-736B-4E75-A32B-A413F9554200}" srcOrd="0" destOrd="0" presId="urn:microsoft.com/office/officeart/2008/layout/LinedList"/>
    <dgm:cxn modelId="{D90E5D62-1B4A-483B-A6B2-25E97FF7BB37}" srcId="{F85904F1-AD2F-478A-BC2D-F3E679BF191B}" destId="{79E911C3-5EE7-4D3B-A524-BDD59F5FA07E}" srcOrd="6" destOrd="0" parTransId="{F62C651B-B516-443D-9C23-94AE92869473}" sibTransId="{C3E98ADA-85AD-4BA6-9389-DD17C48889B5}"/>
    <dgm:cxn modelId="{63325156-C56B-4195-BB74-5D4A82FC971F}" type="presOf" srcId="{E34FC5BC-61C9-4CDD-BA49-57B2D0030A3A}" destId="{1FD4B601-EA49-413C-91D7-13D98AC9ECE4}" srcOrd="0" destOrd="0" presId="urn:microsoft.com/office/officeart/2008/layout/LinedList"/>
    <dgm:cxn modelId="{E11E7B58-6749-4563-AF81-EE84403FE6CA}" type="presOf" srcId="{79E911C3-5EE7-4D3B-A524-BDD59F5FA07E}" destId="{132B6EA1-C760-46D3-BC7D-021F7A9CF939}" srcOrd="0" destOrd="0" presId="urn:microsoft.com/office/officeart/2008/layout/LinedList"/>
    <dgm:cxn modelId="{73EB227C-70A7-4A1D-8650-616086A56A90}" srcId="{F85904F1-AD2F-478A-BC2D-F3E679BF191B}" destId="{E34FC5BC-61C9-4CDD-BA49-57B2D0030A3A}" srcOrd="4" destOrd="0" parTransId="{A67CD190-17DF-4A81-B758-783318F9B172}" sibTransId="{F5E7E5F5-D4FC-40D3-92C9-0134CE1DD320}"/>
    <dgm:cxn modelId="{44A10483-2EA0-43B6-985D-3D558C24C7CE}" type="presOf" srcId="{E72CED34-934B-4ADD-A52F-17FC60CE0B25}" destId="{CC5A136C-03CF-40C2-9E04-BFCF9E9F6F64}" srcOrd="0" destOrd="0" presId="urn:microsoft.com/office/officeart/2008/layout/LinedList"/>
    <dgm:cxn modelId="{2CE62696-D720-4383-B7F8-0820E32E1B2E}" type="presOf" srcId="{FC715964-0972-4720-A86A-C366C07A703E}" destId="{C416E690-7449-4370-BE01-7F860BDACEF0}" srcOrd="0" destOrd="0" presId="urn:microsoft.com/office/officeart/2008/layout/LinedList"/>
    <dgm:cxn modelId="{D0DE1AB8-D935-4F6B-8B7A-B463ECBBCD6C}" srcId="{F85904F1-AD2F-478A-BC2D-F3E679BF191B}" destId="{FC715964-0972-4720-A86A-C366C07A703E}" srcOrd="5" destOrd="0" parTransId="{71F74FF0-7431-43AA-9BCD-208B738D9C5A}" sibTransId="{99D1D622-6F27-45FC-AACA-A14DF1BF55C4}"/>
    <dgm:cxn modelId="{6AC3E8BC-600C-4C19-918C-620F119F4545}" type="presOf" srcId="{50A17F2B-39EB-4A0D-8E19-DC16994ED9F5}" destId="{B397F1FC-335F-47E9-A6E9-E303526D1E39}" srcOrd="0" destOrd="0" presId="urn:microsoft.com/office/officeart/2008/layout/LinedList"/>
    <dgm:cxn modelId="{3DD224CF-8F45-4731-86BE-E5DC952DAD69}" srcId="{F85904F1-AD2F-478A-BC2D-F3E679BF191B}" destId="{50A17F2B-39EB-4A0D-8E19-DC16994ED9F5}" srcOrd="1" destOrd="0" parTransId="{0883416E-90AF-48BC-A173-D792CB2FF640}" sibTransId="{3E6F5A3E-36F4-497C-9374-1A291045737A}"/>
    <dgm:cxn modelId="{37CA60D9-7B5B-4452-AB39-3F51E63AC341}" srcId="{F85904F1-AD2F-478A-BC2D-F3E679BF191B}" destId="{FC29BAE5-1AFC-4BBC-AEDB-E4DF6DA72797}" srcOrd="2" destOrd="0" parTransId="{9E0650E3-9797-4D73-9B3F-27F0A8B6DCFC}" sibTransId="{9ABEB134-CC68-460B-8C3F-6F2BE57BD16A}"/>
    <dgm:cxn modelId="{B55966D9-FAB8-4896-B9B7-D0D60E7070D3}" srcId="{F85904F1-AD2F-478A-BC2D-F3E679BF191B}" destId="{D2A12569-211D-44F0-9C16-9EA21B11E5A2}" srcOrd="0" destOrd="0" parTransId="{AD1162CA-25D4-4AAC-BF80-1C7EB74BCD67}" sibTransId="{C9E4B26C-DB00-451B-9E9B-88DBA655F4B2}"/>
    <dgm:cxn modelId="{7093C5F9-EAA4-41C4-8F56-699D42D83481}" type="presOf" srcId="{D2A12569-211D-44F0-9C16-9EA21B11E5A2}" destId="{12709435-AED3-4972-829A-6464DF3A92A8}" srcOrd="0" destOrd="0" presId="urn:microsoft.com/office/officeart/2008/layout/LinedList"/>
    <dgm:cxn modelId="{75AE7C97-D659-49D8-8AA7-99E71DC4784F}" type="presParOf" srcId="{A399DBCA-084A-4DB2-B280-8C2973672A8F}" destId="{C86785E8-5992-4766-9FB7-5597CF377DAF}" srcOrd="0" destOrd="0" presId="urn:microsoft.com/office/officeart/2008/layout/LinedList"/>
    <dgm:cxn modelId="{7E923385-0FC5-4D5A-A408-40252CD8D989}" type="presParOf" srcId="{A399DBCA-084A-4DB2-B280-8C2973672A8F}" destId="{EC5B74AC-95B0-4A44-9CCC-7A482197E066}" srcOrd="1" destOrd="0" presId="urn:microsoft.com/office/officeart/2008/layout/LinedList"/>
    <dgm:cxn modelId="{5A31F432-EAD0-4217-89D4-589F1148B665}" type="presParOf" srcId="{EC5B74AC-95B0-4A44-9CCC-7A482197E066}" destId="{12709435-AED3-4972-829A-6464DF3A92A8}" srcOrd="0" destOrd="0" presId="urn:microsoft.com/office/officeart/2008/layout/LinedList"/>
    <dgm:cxn modelId="{A9B7C8E3-3E61-4CE4-AEB2-B6989CCEC53B}" type="presParOf" srcId="{EC5B74AC-95B0-4A44-9CCC-7A482197E066}" destId="{4329D4D1-4716-44B8-9497-F6F3D6D75C80}" srcOrd="1" destOrd="0" presId="urn:microsoft.com/office/officeart/2008/layout/LinedList"/>
    <dgm:cxn modelId="{4B4E47D6-8BB4-48C9-BF3F-CFFC94ECE3D0}" type="presParOf" srcId="{A399DBCA-084A-4DB2-B280-8C2973672A8F}" destId="{7E08D2A4-135C-4464-BE6D-414271EC2324}" srcOrd="2" destOrd="0" presId="urn:microsoft.com/office/officeart/2008/layout/LinedList"/>
    <dgm:cxn modelId="{B1FD45E7-C64E-49C7-8D44-12F1870FE889}" type="presParOf" srcId="{A399DBCA-084A-4DB2-B280-8C2973672A8F}" destId="{757DBACF-E9C8-43DB-88F8-881F98827C06}" srcOrd="3" destOrd="0" presId="urn:microsoft.com/office/officeart/2008/layout/LinedList"/>
    <dgm:cxn modelId="{57D96985-3CD9-4CC0-973F-EEB71B8D2D62}" type="presParOf" srcId="{757DBACF-E9C8-43DB-88F8-881F98827C06}" destId="{B397F1FC-335F-47E9-A6E9-E303526D1E39}" srcOrd="0" destOrd="0" presId="urn:microsoft.com/office/officeart/2008/layout/LinedList"/>
    <dgm:cxn modelId="{084C5081-7857-4FA3-A7C3-19D3D7723E41}" type="presParOf" srcId="{757DBACF-E9C8-43DB-88F8-881F98827C06}" destId="{FA3FD230-11A4-443C-A3B1-D6E5523958D2}" srcOrd="1" destOrd="0" presId="urn:microsoft.com/office/officeart/2008/layout/LinedList"/>
    <dgm:cxn modelId="{0C31D7F1-F632-4598-8970-583C329DC52C}" type="presParOf" srcId="{A399DBCA-084A-4DB2-B280-8C2973672A8F}" destId="{DD65B9FB-824E-4573-ADAB-CA7A6CE83C79}" srcOrd="4" destOrd="0" presId="urn:microsoft.com/office/officeart/2008/layout/LinedList"/>
    <dgm:cxn modelId="{BFD27F45-4C33-4303-91DA-6AA083E65A59}" type="presParOf" srcId="{A399DBCA-084A-4DB2-B280-8C2973672A8F}" destId="{A2525455-4504-4DEE-A955-9BB33A75DF38}" srcOrd="5" destOrd="0" presId="urn:microsoft.com/office/officeart/2008/layout/LinedList"/>
    <dgm:cxn modelId="{E1E2C184-C5E0-48FA-BD28-37F45452D96B}" type="presParOf" srcId="{A2525455-4504-4DEE-A955-9BB33A75DF38}" destId="{06BF5C3D-736B-4E75-A32B-A413F9554200}" srcOrd="0" destOrd="0" presId="urn:microsoft.com/office/officeart/2008/layout/LinedList"/>
    <dgm:cxn modelId="{4D7C8B47-4AB1-4A8B-BEB0-8D15BC713365}" type="presParOf" srcId="{A2525455-4504-4DEE-A955-9BB33A75DF38}" destId="{A1508A1A-AFC9-473B-83EE-EBAB46200BAC}" srcOrd="1" destOrd="0" presId="urn:microsoft.com/office/officeart/2008/layout/LinedList"/>
    <dgm:cxn modelId="{29D04EC8-D3F3-4741-A915-CB0C2C0B826D}" type="presParOf" srcId="{A399DBCA-084A-4DB2-B280-8C2973672A8F}" destId="{26E3CE75-0C45-4FCA-BD78-BF5916782178}" srcOrd="6" destOrd="0" presId="urn:microsoft.com/office/officeart/2008/layout/LinedList"/>
    <dgm:cxn modelId="{29161AAE-37E1-42DE-8EC1-6C8FFB67987F}" type="presParOf" srcId="{A399DBCA-084A-4DB2-B280-8C2973672A8F}" destId="{530E6BB2-15F8-4553-8EF6-915B32264F4C}" srcOrd="7" destOrd="0" presId="urn:microsoft.com/office/officeart/2008/layout/LinedList"/>
    <dgm:cxn modelId="{A355E462-B054-43F7-93BA-88C7D10C89BD}" type="presParOf" srcId="{530E6BB2-15F8-4553-8EF6-915B32264F4C}" destId="{CC5A136C-03CF-40C2-9E04-BFCF9E9F6F64}" srcOrd="0" destOrd="0" presId="urn:microsoft.com/office/officeart/2008/layout/LinedList"/>
    <dgm:cxn modelId="{92F6D4C1-3055-4D7E-BC83-A8D9F1DC0E61}" type="presParOf" srcId="{530E6BB2-15F8-4553-8EF6-915B32264F4C}" destId="{8AB6668A-2A22-4F72-B150-72F4AA5B3521}" srcOrd="1" destOrd="0" presId="urn:microsoft.com/office/officeart/2008/layout/LinedList"/>
    <dgm:cxn modelId="{3497AC37-642C-484E-BF64-6D4091844652}" type="presParOf" srcId="{A399DBCA-084A-4DB2-B280-8C2973672A8F}" destId="{3040A0EA-B746-4FBC-8639-7211907E1828}" srcOrd="8" destOrd="0" presId="urn:microsoft.com/office/officeart/2008/layout/LinedList"/>
    <dgm:cxn modelId="{545A85BE-1516-4411-978C-37D46EC9370F}" type="presParOf" srcId="{A399DBCA-084A-4DB2-B280-8C2973672A8F}" destId="{21E5A743-C71F-4383-AFAA-5DE341357EEC}" srcOrd="9" destOrd="0" presId="urn:microsoft.com/office/officeart/2008/layout/LinedList"/>
    <dgm:cxn modelId="{C42E70D7-9A44-45CD-B2E8-AC9A985AF69D}" type="presParOf" srcId="{21E5A743-C71F-4383-AFAA-5DE341357EEC}" destId="{1FD4B601-EA49-413C-91D7-13D98AC9ECE4}" srcOrd="0" destOrd="0" presId="urn:microsoft.com/office/officeart/2008/layout/LinedList"/>
    <dgm:cxn modelId="{85E17A55-FAA4-4219-BDEA-29B5ADDCA01A}" type="presParOf" srcId="{21E5A743-C71F-4383-AFAA-5DE341357EEC}" destId="{6022D53A-27E0-45F6-928A-7169F2DA3F74}" srcOrd="1" destOrd="0" presId="urn:microsoft.com/office/officeart/2008/layout/LinedList"/>
    <dgm:cxn modelId="{841050ED-7211-48C4-BB3F-B778256C112E}" type="presParOf" srcId="{A399DBCA-084A-4DB2-B280-8C2973672A8F}" destId="{2D375D66-AA29-49E4-89ED-0E69E42E5D8F}" srcOrd="10" destOrd="0" presId="urn:microsoft.com/office/officeart/2008/layout/LinedList"/>
    <dgm:cxn modelId="{289720A2-E6CE-42D8-9DEE-5FD9352290BF}" type="presParOf" srcId="{A399DBCA-084A-4DB2-B280-8C2973672A8F}" destId="{05E97F4F-6C74-4997-96E0-12D291FD356D}" srcOrd="11" destOrd="0" presId="urn:microsoft.com/office/officeart/2008/layout/LinedList"/>
    <dgm:cxn modelId="{09F3426A-92F6-4199-967D-E3BE690C4980}" type="presParOf" srcId="{05E97F4F-6C74-4997-96E0-12D291FD356D}" destId="{C416E690-7449-4370-BE01-7F860BDACEF0}" srcOrd="0" destOrd="0" presId="urn:microsoft.com/office/officeart/2008/layout/LinedList"/>
    <dgm:cxn modelId="{5ED2069C-96DE-4008-AF4F-B56FF8CE9440}" type="presParOf" srcId="{05E97F4F-6C74-4997-96E0-12D291FD356D}" destId="{F0DF536C-626D-49A8-929F-033448B4085E}" srcOrd="1" destOrd="0" presId="urn:microsoft.com/office/officeart/2008/layout/LinedList"/>
    <dgm:cxn modelId="{DA85B6DA-9F97-4E33-93A2-ADA22D6154B9}" type="presParOf" srcId="{A399DBCA-084A-4DB2-B280-8C2973672A8F}" destId="{A5CCE167-309D-4AEF-ACC6-063B3A661AC3}" srcOrd="12" destOrd="0" presId="urn:microsoft.com/office/officeart/2008/layout/LinedList"/>
    <dgm:cxn modelId="{CEDF3BBC-76C1-4E9C-9683-59AFDE7F2C04}" type="presParOf" srcId="{A399DBCA-084A-4DB2-B280-8C2973672A8F}" destId="{D127AE95-BBB5-4775-86B4-933E77109FFE}" srcOrd="13" destOrd="0" presId="urn:microsoft.com/office/officeart/2008/layout/LinedList"/>
    <dgm:cxn modelId="{D131A64C-92C6-475C-8F35-B42ABE3ACA7B}" type="presParOf" srcId="{D127AE95-BBB5-4775-86B4-933E77109FFE}" destId="{132B6EA1-C760-46D3-BC7D-021F7A9CF939}" srcOrd="0" destOrd="0" presId="urn:microsoft.com/office/officeart/2008/layout/LinedList"/>
    <dgm:cxn modelId="{AD22C631-462B-4255-8788-379EA28DF975}" type="presParOf" srcId="{D127AE95-BBB5-4775-86B4-933E77109FFE}" destId="{2DD36380-CEE1-4A35-8F68-0CA368DC02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785E8-5992-4766-9FB7-5597CF377DAF}">
      <dsp:nvSpPr>
        <dsp:cNvPr id="0" name=""/>
        <dsp:cNvSpPr/>
      </dsp:nvSpPr>
      <dsp:spPr>
        <a:xfrm>
          <a:off x="0" y="664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09435-AED3-4972-829A-6464DF3A92A8}">
      <dsp:nvSpPr>
        <dsp:cNvPr id="0" name=""/>
        <dsp:cNvSpPr/>
      </dsp:nvSpPr>
      <dsp:spPr>
        <a:xfrm>
          <a:off x="0" y="664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Traducción del contenido del módulo </a:t>
          </a:r>
          <a:endParaRPr lang="en-US" sz="2100" kern="1200"/>
        </a:p>
      </dsp:txBody>
      <dsp:txXfrm>
        <a:off x="0" y="664"/>
        <a:ext cx="6830568" cy="777050"/>
      </dsp:txXfrm>
    </dsp:sp>
    <dsp:sp modelId="{7E08D2A4-135C-4464-BE6D-414271EC2324}">
      <dsp:nvSpPr>
        <dsp:cNvPr id="0" name=""/>
        <dsp:cNvSpPr/>
      </dsp:nvSpPr>
      <dsp:spPr>
        <a:xfrm>
          <a:off x="0" y="777714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7F1FC-335F-47E9-A6E9-E303526D1E39}">
      <dsp:nvSpPr>
        <dsp:cNvPr id="0" name=""/>
        <dsp:cNvSpPr/>
      </dsp:nvSpPr>
      <dsp:spPr>
        <a:xfrm>
          <a:off x="0" y="777714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Revisión de la traducción para asegurar la precisión técnica</a:t>
          </a:r>
          <a:endParaRPr lang="en-US" sz="2100" kern="1200"/>
        </a:p>
      </dsp:txBody>
      <dsp:txXfrm>
        <a:off x="0" y="777714"/>
        <a:ext cx="6830568" cy="777050"/>
      </dsp:txXfrm>
    </dsp:sp>
    <dsp:sp modelId="{DD65B9FB-824E-4573-ADAB-CA7A6CE83C79}">
      <dsp:nvSpPr>
        <dsp:cNvPr id="0" name=""/>
        <dsp:cNvSpPr/>
      </dsp:nvSpPr>
      <dsp:spPr>
        <a:xfrm>
          <a:off x="0" y="1554764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F5C3D-736B-4E75-A32B-A413F9554200}">
      <dsp:nvSpPr>
        <dsp:cNvPr id="0" name=""/>
        <dsp:cNvSpPr/>
      </dsp:nvSpPr>
      <dsp:spPr>
        <a:xfrm>
          <a:off x="0" y="1554764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Grabación de voz en español</a:t>
          </a:r>
          <a:endParaRPr lang="en-US" sz="2100" kern="1200"/>
        </a:p>
      </dsp:txBody>
      <dsp:txXfrm>
        <a:off x="0" y="1554764"/>
        <a:ext cx="6830568" cy="777050"/>
      </dsp:txXfrm>
    </dsp:sp>
    <dsp:sp modelId="{26E3CE75-0C45-4FCA-BD78-BF5916782178}">
      <dsp:nvSpPr>
        <dsp:cNvPr id="0" name=""/>
        <dsp:cNvSpPr/>
      </dsp:nvSpPr>
      <dsp:spPr>
        <a:xfrm>
          <a:off x="0" y="2331814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A136C-03CF-40C2-9E04-BFCF9E9F6F64}">
      <dsp:nvSpPr>
        <dsp:cNvPr id="0" name=""/>
        <dsp:cNvSpPr/>
      </dsp:nvSpPr>
      <dsp:spPr>
        <a:xfrm>
          <a:off x="0" y="2331814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Desarrollar la versión en español del módulo de entrenamiento usando el software Storyline 360</a:t>
          </a:r>
          <a:endParaRPr lang="en-US" sz="2100" kern="1200"/>
        </a:p>
      </dsp:txBody>
      <dsp:txXfrm>
        <a:off x="0" y="2331814"/>
        <a:ext cx="6830568" cy="777050"/>
      </dsp:txXfrm>
    </dsp:sp>
    <dsp:sp modelId="{3040A0EA-B746-4FBC-8639-7211907E1828}">
      <dsp:nvSpPr>
        <dsp:cNvPr id="0" name=""/>
        <dsp:cNvSpPr/>
      </dsp:nvSpPr>
      <dsp:spPr>
        <a:xfrm>
          <a:off x="0" y="3108865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4B601-EA49-413C-91D7-13D98AC9ECE4}">
      <dsp:nvSpPr>
        <dsp:cNvPr id="0" name=""/>
        <dsp:cNvSpPr/>
      </dsp:nvSpPr>
      <dsp:spPr>
        <a:xfrm>
          <a:off x="0" y="3108865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Revisión y prueba de funcionalidad del módulo</a:t>
          </a:r>
          <a:endParaRPr lang="en-US" sz="2100" kern="1200"/>
        </a:p>
      </dsp:txBody>
      <dsp:txXfrm>
        <a:off x="0" y="3108865"/>
        <a:ext cx="6830568" cy="777050"/>
      </dsp:txXfrm>
    </dsp:sp>
    <dsp:sp modelId="{2D375D66-AA29-49E4-89ED-0E69E42E5D8F}">
      <dsp:nvSpPr>
        <dsp:cNvPr id="0" name=""/>
        <dsp:cNvSpPr/>
      </dsp:nvSpPr>
      <dsp:spPr>
        <a:xfrm>
          <a:off x="0" y="3885915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6E690-7449-4370-BE01-7F860BDACEF0}">
      <dsp:nvSpPr>
        <dsp:cNvPr id="0" name=""/>
        <dsp:cNvSpPr/>
      </dsp:nvSpPr>
      <dsp:spPr>
        <a:xfrm>
          <a:off x="0" y="3885915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Subir el módulo a la página web de la NAPPO</a:t>
          </a:r>
          <a:endParaRPr lang="en-US" sz="2100" kern="1200" dirty="0"/>
        </a:p>
      </dsp:txBody>
      <dsp:txXfrm>
        <a:off x="0" y="3885915"/>
        <a:ext cx="6830568" cy="777050"/>
      </dsp:txXfrm>
    </dsp:sp>
    <dsp:sp modelId="{A5CCE167-309D-4AEF-ACC6-063B3A661AC3}">
      <dsp:nvSpPr>
        <dsp:cNvPr id="0" name=""/>
        <dsp:cNvSpPr/>
      </dsp:nvSpPr>
      <dsp:spPr>
        <a:xfrm>
          <a:off x="0" y="4662965"/>
          <a:ext cx="68305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B6EA1-C760-46D3-BC7D-021F7A9CF939}">
      <dsp:nvSpPr>
        <dsp:cNvPr id="0" name=""/>
        <dsp:cNvSpPr/>
      </dsp:nvSpPr>
      <dsp:spPr>
        <a:xfrm>
          <a:off x="0" y="4662965"/>
          <a:ext cx="683056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Informar a los interesados de la NAPPO</a:t>
          </a:r>
          <a:endParaRPr lang="en-US" sz="2100" kern="1200"/>
        </a:p>
      </dsp:txBody>
      <dsp:txXfrm>
        <a:off x="0" y="4662965"/>
        <a:ext cx="6830568" cy="777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87A6-31B2-42F0-B1A3-DD80AFE94AFC}" type="datetimeFigureOut">
              <a:t>06/12/2023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CC5E-A447-4CFD-AC1F-34113935EF5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5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Saludo </a:t>
            </a:r>
          </a:p>
          <a:p>
            <a:r>
              <a:rPr lang="en-US" dirty="0">
                <a:cs typeface="Calibri"/>
              </a:rPr>
              <a:t>Presentación del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trabajo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CC5E-A447-4CFD-AC1F-34113935EF5E}" type="slidenum"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10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Proyecto </a:t>
            </a:r>
            <a:r>
              <a:rPr lang="en-US" dirty="0" err="1">
                <a:cs typeface="Calibri"/>
              </a:rPr>
              <a:t>presentado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comité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ejecutivo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Objetivo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proyecto</a:t>
            </a:r>
            <a:r>
              <a:rPr lang="en-US" dirty="0">
                <a:cs typeface="Calibri"/>
              </a:rPr>
              <a:t> y </a:t>
            </a:r>
            <a:r>
              <a:rPr lang="en-US" dirty="0" err="1">
                <a:cs typeface="Calibri"/>
              </a:rPr>
              <a:t>beneficios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CC5E-A447-4CFD-AC1F-34113935EF5E}" type="slidenum"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51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Actividades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cómo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desarrollaron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CC5E-A447-4CFD-AC1F-34113935EF5E}" type="slidenum"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46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Participación</a:t>
            </a:r>
            <a:r>
              <a:rPr lang="en-US" dirty="0">
                <a:cs typeface="Calibri"/>
              </a:rPr>
              <a:t> de la NAPPO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implementación</a:t>
            </a:r>
            <a:r>
              <a:rPr lang="en-US" dirty="0">
                <a:cs typeface="Calibri"/>
              </a:rPr>
              <a:t> del MFR</a:t>
            </a:r>
          </a:p>
          <a:p>
            <a:r>
              <a:rPr lang="en-US" dirty="0">
                <a:cs typeface="Calibri"/>
              </a:rPr>
              <a:t>En que se </a:t>
            </a:r>
            <a:r>
              <a:rPr lang="en-US" dirty="0" err="1">
                <a:cs typeface="Calibri"/>
              </a:rPr>
              <a:t>centró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presentación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6CC5E-A447-4CFD-AC1F-34113935EF5E}" type="slidenum"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0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C8C0-6358-2F9C-A06B-310B513B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C10E-21EA-B507-A2D6-49C082EC1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BAFA1-1B9A-EC83-F0DE-38FB8885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E086-24E5-05FD-B558-7D87853C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C5A3-159F-28AF-4BD3-0B543F7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32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0F27-3B93-5B6B-4371-59F48EEC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AA4E1-7FD8-D326-C6F5-8838AE871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189A-B642-6E3A-2D7A-BE35D5B9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CE7E-25CC-065C-1E17-35212ED6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63BC-BBD5-6682-8081-6D2E0E91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39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5D4F0-396D-98B7-33A3-6EFC537D2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38EF9-8917-6F30-F655-E2C01CA7E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4A955-80AB-D084-C074-E22BBC7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8E26-3EF4-4443-4229-70B0FBD4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2D3EA-1978-3C94-2B30-0BF95A39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411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FBD0-57C4-6DCC-2C89-F6BF869D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CCAE-7C37-B605-38F9-0A624F06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0C4A4-9122-DC5B-600B-6048C3AF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946E7-CB82-44C1-1C49-6AA78FF1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BDB6D-00BB-7201-92A8-06581F4C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15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6216-1190-FBAE-C6AD-0EF3AA41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71DB8-CC3B-D0C9-AE67-1CD0F7CD3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46E96-EBC0-D52C-9C49-1E099092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57167-9265-E017-1704-DE97ADFC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BF4F5-B739-7328-C600-7D3A0EF0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102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ABF1-4DFD-6596-1FC4-E553F6A7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4964-A8A7-2B79-5357-B91644B1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7949D-735C-9C3C-436B-27504A823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5319-FAB6-9ADD-3710-A265E72C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EDA86-F188-E8D4-79B3-472EBAC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C6201-47A5-6C2B-47CE-C17B1BB8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3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E6F6-D23A-C0C7-69E6-B3434BF7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0F46B-B3B1-95FF-9AF2-12CB238B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2DFD-217B-3B28-9A23-1285B6C75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917D5-A12B-48A5-07FE-0D5C2A4CB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55DAD-BA9B-6AC5-33DC-D2A625D14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04425-E478-3160-2919-5768D8F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990AD-89EC-24DD-4ED3-9210F8D3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0780D-D37C-127B-FB2C-8375C886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3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3B73-609A-811E-1E5C-18B90659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A377D-96EC-E3CD-215E-E4A3C797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E6A2-CE21-B445-AB51-0FF57BEA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F88D0-485D-4D9F-2083-2EF9CAE5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4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6BCF1-D4E4-83E1-2F73-AB23BABA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51BFE-67FD-6752-62D7-EA3E961F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1A673-F413-05CE-BF03-4FE8ADA8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99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8AAB-4E0B-6A24-E7D9-CB513386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C0E9-C473-407C-7C17-890D7302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24ED7-9597-120A-3EBF-8ABD6B985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3145D-6278-A027-7161-D34C2162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EF1A7-142E-F44D-EDAC-1311C803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D15E9-40BF-EB23-9628-6CAB879B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17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91EC-1B6A-F731-F168-6C6806B5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0330A-C7C8-E4F8-AD9D-A1D056A33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C5B6B-23EE-2EA8-8FC2-690B8B2C3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A5255-E7FC-A461-F88F-8D34D897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C6476-0682-F3A1-B149-D99D7788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C381B-7CB9-9458-D1EE-677264CD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03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A42F0-FE18-FD42-2B91-04974D0C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33E36-0F30-BA4D-737B-A461C1DCC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33D42-1214-C610-7353-72268A95A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007B-6C18-4F23-BCC5-964CC19513B0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ADBB4-ECA7-56C0-F6A4-49CDE4A45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DC2C4-A820-1EF3-899A-E3290E432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30D8-16B3-49E5-8556-074338460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4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1475327E-9F55-F537-2E57-70623F9B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13" y="155575"/>
            <a:ext cx="1963738" cy="1974850"/>
          </a:xfrm>
          <a:prstGeom prst="rect">
            <a:avLst/>
          </a:prstGeom>
        </p:spPr>
      </p:pic>
      <p:pic>
        <p:nvPicPr>
          <p:cNvPr id="8" name="Picture 7" descr="A white and black image of a dragon head&#10;&#10;Description automatically generated">
            <a:extLst>
              <a:ext uri="{FF2B5EF4-FFF2-40B4-BE49-F238E27FC236}">
                <a16:creationId xmlns:a16="http://schemas.microsoft.com/office/drawing/2014/main" id="{1BE8CBE3-8347-80AB-7D79-857A98D2B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50" y="155575"/>
            <a:ext cx="2047875" cy="1974850"/>
          </a:xfrm>
          <a:prstGeom prst="rect">
            <a:avLst/>
          </a:prstGeom>
        </p:spPr>
      </p:pic>
      <p:pic>
        <p:nvPicPr>
          <p:cNvPr id="10" name="Picture 9" descr="A grid of squares with different colors&#10;&#10;Description automatically generated">
            <a:extLst>
              <a:ext uri="{FF2B5EF4-FFF2-40B4-BE49-F238E27FC236}">
                <a16:creationId xmlns:a16="http://schemas.microsoft.com/office/drawing/2014/main" id="{E784FA76-F218-D365-83DD-4C3077E2A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13" y="2205038"/>
            <a:ext cx="4087813" cy="4097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11D87-E3FD-FC02-FE8A-FE5B8179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79" y="1033808"/>
            <a:ext cx="6151654" cy="2395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b="1" dirty="0" err="1"/>
              <a:t>Muestreo</a:t>
            </a:r>
            <a:r>
              <a:rPr lang="en-US" sz="5200" b="1" dirty="0"/>
              <a:t> </a:t>
            </a:r>
            <a:r>
              <a:rPr lang="en-US" sz="5200" b="1" dirty="0" err="1"/>
              <a:t>Fundamentado</a:t>
            </a:r>
            <a:r>
              <a:rPr lang="en-US" sz="5200" b="1" dirty="0"/>
              <a:t> </a:t>
            </a:r>
            <a:r>
              <a:rPr lang="en-US" sz="5200" b="1" dirty="0" err="1"/>
              <a:t>en</a:t>
            </a:r>
            <a:r>
              <a:rPr lang="en-US" sz="5200" b="1" dirty="0"/>
              <a:t> </a:t>
            </a:r>
            <a:r>
              <a:rPr lang="en-US" sz="5200" b="1" dirty="0" err="1"/>
              <a:t>el</a:t>
            </a:r>
            <a:r>
              <a:rPr lang="en-US" sz="5200" b="1" dirty="0"/>
              <a:t> </a:t>
            </a:r>
            <a:r>
              <a:rPr lang="en-US" sz="5200" b="1" dirty="0" err="1"/>
              <a:t>Riesgo</a:t>
            </a:r>
            <a:r>
              <a:rPr lang="en-US" sz="5200" b="1"/>
              <a:t> - MFR </a:t>
            </a:r>
            <a:endParaRPr lang="en-US" sz="5200" b="1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FAE3F999-2DC7-4193-6705-710E70FA3B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802" y="4020243"/>
            <a:ext cx="7353111" cy="4097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Stephanie Bloem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Directora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Ejecutiva NAPPO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Nedelka Marín Martínez 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Redactora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Técnica e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Intérprete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NAPPO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Fernando Martínez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Tecnologías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Información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NAPPO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Maribel Hurtado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Oficial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Científica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NAPPO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39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B6A7AE-3946-41FA-A77E-293A62CA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s-CO" sz="4000" b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Traducción del módulo al español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436288-C6B4-2EA4-D5E2-3182251E7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s-ES" sz="1700" i="1">
                <a:solidFill>
                  <a:srgbClr val="FFFFFF"/>
                </a:solidFill>
              </a:rPr>
              <a:t>Promoción de la implementación de MFR en América Latina: traducción y desarrollo del módulo de capacitación MFR USDA al español</a:t>
            </a:r>
            <a:endParaRPr lang="es-CO" sz="1700" i="1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8E30D-D022-FD92-FE28-FA7D5547E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33" y="467208"/>
            <a:ext cx="682833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03E1-B9BD-44A7-AC83-A6E4B869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+mn-lt"/>
              </a:rPr>
              <a:t>Actividades desarrolladas en el proyecto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318B79A-80B5-9AF6-F191-77626C169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05032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01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83DFE-01D8-89D9-2875-22A8E5D9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kern="1200" dirty="0" err="1">
                <a:latin typeface="+mn-lt"/>
                <a:ea typeface="+mj-ea"/>
                <a:cs typeface="+mj-cs"/>
              </a:rPr>
              <a:t>Apoyo</a:t>
            </a:r>
            <a:r>
              <a:rPr lang="en-US" sz="3000" b="1" kern="1200" dirty="0">
                <a:latin typeface="+mn-lt"/>
                <a:ea typeface="+mj-ea"/>
                <a:cs typeface="+mj-cs"/>
              </a:rPr>
              <a:t> de la NAPPO </a:t>
            </a:r>
            <a:r>
              <a:rPr lang="en-US" sz="3000" b="1" kern="1200" dirty="0" err="1">
                <a:latin typeface="+mn-lt"/>
                <a:ea typeface="+mj-ea"/>
                <a:cs typeface="+mj-cs"/>
              </a:rPr>
              <a:t>en</a:t>
            </a:r>
            <a:r>
              <a:rPr lang="en-US" sz="3000" b="1" kern="1200" dirty="0">
                <a:latin typeface="+mn-lt"/>
                <a:ea typeface="+mj-ea"/>
                <a:cs typeface="+mj-cs"/>
              </a:rPr>
              <a:t> la </a:t>
            </a:r>
            <a:r>
              <a:rPr lang="en-US" sz="3000" b="1" kern="1200" dirty="0" err="1">
                <a:latin typeface="+mn-lt"/>
                <a:ea typeface="+mj-ea"/>
                <a:cs typeface="+mj-cs"/>
              </a:rPr>
              <a:t>implementación</a:t>
            </a:r>
            <a:r>
              <a:rPr lang="en-US" sz="3000" b="1" kern="1200" dirty="0">
                <a:latin typeface="+mn-lt"/>
                <a:ea typeface="+mj-ea"/>
                <a:cs typeface="+mj-cs"/>
              </a:rPr>
              <a:t> del MFR </a:t>
            </a:r>
          </a:p>
        </p:txBody>
      </p:sp>
      <p:pic>
        <p:nvPicPr>
          <p:cNvPr id="9" name="Picture 8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533FEB45-02BB-BB81-4565-D96F659A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88" y="361910"/>
            <a:ext cx="3337790" cy="348386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79E18E0-5B2E-2426-E4DF-BCB0FE28D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87" y="538942"/>
            <a:ext cx="5522976" cy="3120481"/>
          </a:xfrm>
          <a:prstGeom prst="rect">
            <a:avLst/>
          </a:prstGeom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0C9A89-B44D-B925-277D-E469AFA2F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ts val="600"/>
              </a:spcAft>
            </a:pPr>
            <a:r>
              <a:rPr kumimoji="0" lang="en-US" altLang="es-CO" sz="1800" b="0" i="0" u="none" strike="noStrike" kern="1200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Comisión</a:t>
            </a:r>
            <a:r>
              <a:rPr kumimoji="0" lang="en-US" altLang="es-CO" sz="1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en-US" altLang="es-CO" sz="1800" b="0" i="0" u="none" strike="noStrike" kern="1200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Económica</a:t>
            </a:r>
            <a:r>
              <a:rPr kumimoji="0" lang="en-US" altLang="es-CO" sz="1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de las </a:t>
            </a:r>
            <a:r>
              <a:rPr kumimoji="0" lang="en-US" altLang="es-CO" sz="1800" b="0" i="0" u="none" strike="noStrike" kern="1200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Naciones</a:t>
            </a:r>
            <a:r>
              <a:rPr kumimoji="0" lang="en-US" altLang="es-CO" sz="1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en-US" altLang="es-CO" sz="1800" b="0" i="0" u="none" strike="noStrike" kern="1200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Unidas</a:t>
            </a:r>
            <a:r>
              <a:rPr kumimoji="0" lang="en-US" altLang="es-CO" sz="1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para Europa (UNECE). Mayo 25 del 2023. </a:t>
            </a:r>
          </a:p>
          <a:p>
            <a:pPr fontAlgn="base">
              <a:spcAft>
                <a:spcPts val="600"/>
              </a:spcAft>
            </a:pPr>
            <a:r>
              <a:rPr kumimoji="0" lang="es-ES" altLang="es-CO" sz="1800" b="0" i="0" u="none" strike="noStrike" kern="1200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Funcionarios de Aduanas y de Protección Fitosanitaria de Georgia (Europa del Este). Novie</a:t>
            </a:r>
            <a:r>
              <a:rPr lang="es-ES" altLang="es-CO" sz="1800" dirty="0"/>
              <a:t>mbre 15 2023. </a:t>
            </a:r>
            <a:endParaRPr kumimoji="0" lang="en-US" altLang="es-CO" sz="1800" b="0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L="0" indent="0" fontAlgn="base">
              <a:spcAft>
                <a:spcPts val="600"/>
              </a:spcAft>
              <a:buNone/>
            </a:pPr>
            <a:endParaRPr kumimoji="0" lang="en-US" altLang="es-CO" sz="1800" b="0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4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1B371-E3D7-83C4-35E3-D43C17B1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09056"/>
            <a:ext cx="5197655" cy="1639888"/>
          </a:xfrm>
        </p:spPr>
        <p:txBody>
          <a:bodyPr anchor="b">
            <a:normAutofit/>
          </a:bodyPr>
          <a:lstStyle/>
          <a:p>
            <a:pPr algn="ctr"/>
            <a:r>
              <a:rPr lang="es-CO" sz="8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Gracias</a:t>
            </a:r>
            <a:r>
              <a:rPr lang="es-CO" sz="8800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627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627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A white and black image of a dragon head&#10;&#10;Description automatically generated">
            <a:extLst>
              <a:ext uri="{FF2B5EF4-FFF2-40B4-BE49-F238E27FC236}">
                <a16:creationId xmlns:a16="http://schemas.microsoft.com/office/drawing/2014/main" id="{99856465-26E7-86A3-638F-44CD8468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6" y="1861162"/>
            <a:ext cx="3532301" cy="3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DFBDAA08241146B46D0B1640CC890F" ma:contentTypeVersion="17" ma:contentTypeDescription="Crear nuevo documento." ma:contentTypeScope="" ma:versionID="2511e1106454ed8f5844936eea0eaae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035f6f873556b597ac96b01a63da7e9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Props1.xml><?xml version="1.0" encoding="utf-8"?>
<ds:datastoreItem xmlns:ds="http://schemas.openxmlformats.org/officeDocument/2006/customXml" ds:itemID="{B02457DF-A46B-41EB-9F76-DB34ED5C8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63C9AB-2A97-423C-9FBB-AAAEEF192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096F08-7EE7-4A35-8773-DAB2E14F826C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163</Words>
  <Application>Microsoft Office PowerPoint</Application>
  <PresentationFormat>Panorámica</PresentationFormat>
  <Paragraphs>23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Muestreo Fundamentado en el Riesgo - MFR </vt:lpstr>
      <vt:lpstr>Traducción del módulo al español</vt:lpstr>
      <vt:lpstr>Actividades desarrolladas en el proyecto </vt:lpstr>
      <vt:lpstr>Apoyo de la NAPPO en la implementación del MFR 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Muestreo Fundamentado en el Riesgo </dc:title>
  <dc:creator>Maribel Hurtado</dc:creator>
  <cp:lastModifiedBy>Stephanie Bloem</cp:lastModifiedBy>
  <cp:revision>45</cp:revision>
  <dcterms:created xsi:type="dcterms:W3CDTF">2023-11-21T18:25:10Z</dcterms:created>
  <dcterms:modified xsi:type="dcterms:W3CDTF">2023-12-06T12:24:19Z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0x01010080DFBDAA08241146B46D0B1640CC890F</vt:lpwstr>
  </property>
</Properties>
</file>