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5"/>
  </p:notesMasterIdLst>
  <p:sldIdLst>
    <p:sldId id="257" r:id="rId5"/>
    <p:sldId id="258" r:id="rId6"/>
    <p:sldId id="266" r:id="rId7"/>
    <p:sldId id="260" r:id="rId8"/>
    <p:sldId id="262" r:id="rId9"/>
    <p:sldId id="264" r:id="rId10"/>
    <p:sldId id="265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97" autoAdjust="0"/>
  </p:normalViewPr>
  <p:slideViewPr>
    <p:cSldViewPr>
      <p:cViewPr varScale="1">
        <p:scale>
          <a:sx n="75" d="100"/>
          <a:sy n="75" d="100"/>
        </p:scale>
        <p:origin x="8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EEAB0-D792-4662-A20B-B43C5B2810A1}" type="doc">
      <dgm:prSet loTypeId="urn:microsoft.com/office/officeart/2005/8/layout/hList7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0466E10-D9B3-4DCC-BA31-6196287A048E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CA" sz="18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s-ES" sz="1800" b="1" dirty="0" err="1">
              <a:latin typeface="+mj-lt"/>
            </a:rPr>
            <a:t>Naima</a:t>
          </a:r>
          <a:r>
            <a:rPr lang="es-ES" sz="1800" b="1" dirty="0">
              <a:latin typeface="+mj-lt"/>
            </a:rPr>
            <a:t> </a:t>
          </a:r>
          <a:r>
            <a:rPr lang="es-ES" sz="1800" b="1" dirty="0" err="1">
              <a:latin typeface="+mj-lt"/>
            </a:rPr>
            <a:t>Ait</a:t>
          </a:r>
          <a:r>
            <a:rPr lang="es-ES" sz="1800" b="1" dirty="0">
              <a:latin typeface="+mj-lt"/>
            </a:rPr>
            <a:t> </a:t>
          </a:r>
          <a:r>
            <a:rPr lang="es-ES" sz="1800" b="1" dirty="0" err="1">
              <a:latin typeface="+mj-lt"/>
            </a:rPr>
            <a:t>Oumejjout</a:t>
          </a:r>
          <a:endParaRPr lang="en-US" sz="1800" b="1" dirty="0">
            <a:latin typeface="+mj-lt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s-ES" sz="1800" b="1" dirty="0">
              <a:latin typeface="+mj-lt"/>
            </a:rPr>
            <a:t>Erin </a:t>
          </a:r>
          <a:r>
            <a:rPr lang="es-ES" sz="1800" b="1" dirty="0" err="1">
              <a:latin typeface="+mj-lt"/>
            </a:rPr>
            <a:t>LeClair</a:t>
          </a:r>
          <a:endParaRPr lang="en-US" sz="1800" b="1" dirty="0">
            <a:latin typeface="+mj-lt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s-ES" sz="1800" b="1" dirty="0">
              <a:latin typeface="+mj-lt"/>
            </a:rPr>
            <a:t>Vincent </a:t>
          </a:r>
          <a:r>
            <a:rPr lang="es-ES" sz="1800" b="1" dirty="0" err="1">
              <a:latin typeface="+mj-lt"/>
            </a:rPr>
            <a:t>Hervet</a:t>
          </a:r>
          <a:endParaRPr lang="en-US" sz="1800" b="1" dirty="0">
            <a:latin typeface="+mj-lt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CA" sz="1800" b="1" dirty="0">
              <a:latin typeface="+mj-lt"/>
            </a:rPr>
            <a:t>Adnan </a:t>
          </a:r>
          <a:r>
            <a:rPr lang="en-CA" sz="1800" b="1" dirty="0" err="1">
              <a:latin typeface="+mj-lt"/>
            </a:rPr>
            <a:t>Uzunovic</a:t>
          </a:r>
          <a:endParaRPr lang="en-CA" sz="1800" b="1" dirty="0">
            <a:latin typeface="+mj-lt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CA" sz="1800" b="1" dirty="0">
              <a:latin typeface="+mj-lt"/>
            </a:rPr>
            <a:t>Canadian Industry</a:t>
          </a:r>
        </a:p>
      </dgm:t>
    </dgm:pt>
    <dgm:pt modelId="{015959AD-B3AB-46A5-932F-5BDACCCE9ED6}" type="parTrans" cxnId="{62808695-DCD0-423B-92E8-A9B50495BAC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11906FD-B24F-45B3-A984-A9E0815E73D5}" type="sibTrans" cxnId="{62808695-DCD0-423B-92E8-A9B50495BAC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9525914-BD80-4434-9C81-C477CB91B61F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endParaRPr lang="en-CA" sz="1600" dirty="0"/>
        </a:p>
        <a:p>
          <a:endParaRPr lang="en-CA" sz="1600" dirty="0"/>
        </a:p>
        <a:p>
          <a:r>
            <a:rPr lang="es-ES" sz="1800" b="1" dirty="0">
              <a:latin typeface="+mj-lt"/>
            </a:rPr>
            <a:t>Ron Mack</a:t>
          </a:r>
          <a:endParaRPr lang="en-US" sz="1800" b="1" dirty="0">
            <a:latin typeface="+mj-lt"/>
          </a:endParaRPr>
        </a:p>
        <a:p>
          <a:r>
            <a:rPr lang="en-CA" sz="1800" b="1" dirty="0">
              <a:latin typeface="+mj-lt"/>
            </a:rPr>
            <a:t>Bob Baca</a:t>
          </a:r>
        </a:p>
        <a:p>
          <a:r>
            <a:rPr lang="es-ES" sz="1800" b="1" dirty="0">
              <a:latin typeface="+mj-lt"/>
            </a:rPr>
            <a:t>Spencer </a:t>
          </a:r>
          <a:r>
            <a:rPr lang="es-ES" sz="1800" b="1" dirty="0" err="1">
              <a:latin typeface="+mj-lt"/>
            </a:rPr>
            <a:t>Walse</a:t>
          </a:r>
          <a:endParaRPr lang="en-US" sz="1800" b="1" dirty="0">
            <a:latin typeface="+mj-lt"/>
          </a:endParaRPr>
        </a:p>
        <a:p>
          <a:r>
            <a:rPr lang="en-CA" sz="1800" b="1" dirty="0">
              <a:latin typeface="+mj-lt"/>
            </a:rPr>
            <a:t>Rachel King</a:t>
          </a:r>
        </a:p>
        <a:p>
          <a:r>
            <a:rPr lang="en-CA" sz="1800" b="1" dirty="0">
              <a:latin typeface="+mj-lt"/>
            </a:rPr>
            <a:t>Jim Cranney (</a:t>
          </a:r>
          <a:r>
            <a:rPr lang="en-CA" sz="1800" b="1" dirty="0" err="1">
              <a:latin typeface="+mj-lt"/>
            </a:rPr>
            <a:t>Industria</a:t>
          </a:r>
          <a:r>
            <a:rPr lang="en-CA" sz="1800" b="1" dirty="0">
              <a:latin typeface="+mj-lt"/>
            </a:rPr>
            <a:t>)</a:t>
          </a:r>
        </a:p>
        <a:p>
          <a:r>
            <a:rPr lang="en-CA" sz="1800" b="1" dirty="0">
              <a:latin typeface="+mj-lt"/>
            </a:rPr>
            <a:t> </a:t>
          </a:r>
          <a:endParaRPr lang="en-US" sz="1800" b="1" dirty="0">
            <a:latin typeface="+mj-lt"/>
          </a:endParaRPr>
        </a:p>
      </dgm:t>
    </dgm:pt>
    <dgm:pt modelId="{F8F0CE49-8540-44CB-B657-D75E9D18E379}" type="parTrans" cxnId="{A46E57E6-3645-4444-BC61-1E5A60BD868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EF84F09-94EA-404F-A790-DC1B57B1719B}" type="sibTrans" cxnId="{A46E57E6-3645-4444-BC61-1E5A60BD868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14F7101-39BF-4388-8260-69FB9C37BE7E}">
      <dgm:prSet custT="1"/>
      <dgm:spPr>
        <a:ln w="28575">
          <a:solidFill>
            <a:srgbClr val="0070C0"/>
          </a:solidFill>
        </a:ln>
      </dgm:spPr>
      <dgm:t>
        <a:bodyPr/>
        <a:lstStyle/>
        <a:p>
          <a:endParaRPr lang="en-US" sz="1400" dirty="0"/>
        </a:p>
        <a:p>
          <a:endParaRPr lang="en-CA" sz="1800" dirty="0"/>
        </a:p>
        <a:p>
          <a:r>
            <a:rPr lang="es-ES" sz="1800" b="1" dirty="0">
              <a:latin typeface="+mj-lt"/>
            </a:rPr>
            <a:t>Israel Cueto Espinosa</a:t>
          </a:r>
          <a:endParaRPr lang="en-US" sz="1800" b="1" dirty="0">
            <a:latin typeface="+mj-lt"/>
          </a:endParaRPr>
        </a:p>
        <a:p>
          <a:r>
            <a:rPr lang="en-US" sz="1800" b="1" dirty="0">
              <a:latin typeface="+mj-lt"/>
            </a:rPr>
            <a:t>Guillermo Santiago Martínez</a:t>
          </a:r>
        </a:p>
        <a:p>
          <a:r>
            <a:rPr lang="en-US" sz="1800" b="1" dirty="0">
              <a:latin typeface="+mj-lt"/>
            </a:rPr>
            <a:t>Victor Manuel Gutierrez</a:t>
          </a:r>
        </a:p>
        <a:p>
          <a:r>
            <a:rPr lang="en-US" sz="1800" b="1" dirty="0">
              <a:latin typeface="+mj-lt"/>
            </a:rPr>
            <a:t>Guillermo López </a:t>
          </a:r>
          <a:r>
            <a:rPr lang="en-US" sz="1800" b="1" dirty="0" err="1">
              <a:latin typeface="+mj-lt"/>
            </a:rPr>
            <a:t>Guillén</a:t>
          </a:r>
          <a:r>
            <a:rPr lang="en-US" sz="1800" b="1" dirty="0">
              <a:latin typeface="+mj-lt"/>
            </a:rPr>
            <a:t> </a:t>
          </a:r>
        </a:p>
        <a:p>
          <a:r>
            <a:rPr lang="en-US" sz="1800" b="1" dirty="0">
              <a:latin typeface="+mj-lt"/>
            </a:rPr>
            <a:t>Javier </a:t>
          </a:r>
          <a:r>
            <a:rPr lang="en-US" sz="1800" b="1" dirty="0" err="1">
              <a:latin typeface="+mj-lt"/>
            </a:rPr>
            <a:t>Ireta</a:t>
          </a:r>
          <a:r>
            <a:rPr lang="en-US" sz="1800" b="1" dirty="0">
              <a:latin typeface="+mj-lt"/>
            </a:rPr>
            <a:t> Moreno</a:t>
          </a:r>
        </a:p>
        <a:p>
          <a:r>
            <a:rPr lang="en-US" sz="1800" b="1" dirty="0">
              <a:latin typeface="+mj-lt"/>
            </a:rPr>
            <a:t>Concepción Rodríguez </a:t>
          </a:r>
          <a:r>
            <a:rPr lang="en-US" sz="1800" b="1" dirty="0" err="1">
              <a:latin typeface="+mj-lt"/>
            </a:rPr>
            <a:t>Maciel</a:t>
          </a:r>
          <a:endParaRPr lang="en-US" sz="2000" b="1" dirty="0">
            <a:latin typeface="+mj-lt"/>
          </a:endParaRPr>
        </a:p>
      </dgm:t>
    </dgm:pt>
    <dgm:pt modelId="{C13D38E1-5070-4AC0-9D47-1024685F4DDB}" type="parTrans" cxnId="{C385E85F-4551-4E0F-9A28-1300C67807A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B9EA57E-5E52-49EA-9BFC-F884C8707B21}" type="sibTrans" cxnId="{C385E85F-4551-4E0F-9A28-1300C67807A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54DD332-16C5-4B35-9D4A-5F81DDDDF2A9}" type="pres">
      <dgm:prSet presAssocID="{5A8EEAB0-D792-4662-A20B-B43C5B2810A1}" presName="Name0" presStyleCnt="0">
        <dgm:presLayoutVars>
          <dgm:dir/>
          <dgm:resizeHandles val="exact"/>
        </dgm:presLayoutVars>
      </dgm:prSet>
      <dgm:spPr/>
    </dgm:pt>
    <dgm:pt modelId="{E856B7BB-50F8-4586-B577-F28AA39AAA98}" type="pres">
      <dgm:prSet presAssocID="{5A8EEAB0-D792-4662-A20B-B43C5B2810A1}" presName="fgShape" presStyleLbl="fgShp" presStyleIdx="0" presStyleCnt="1" custScaleX="1532" custScaleY="15063" custLinFactNeighborX="12635" custLinFactNeighborY="37779"/>
      <dgm:spPr>
        <a:solidFill>
          <a:schemeClr val="bg1"/>
        </a:solidFill>
      </dgm:spPr>
    </dgm:pt>
    <dgm:pt modelId="{C9B2FFE9-EFFE-46B0-B9A7-2F4DAF662CBF}" type="pres">
      <dgm:prSet presAssocID="{5A8EEAB0-D792-4662-A20B-B43C5B2810A1}" presName="linComp" presStyleCnt="0"/>
      <dgm:spPr/>
    </dgm:pt>
    <dgm:pt modelId="{C89A3B1A-51A7-4DEB-8F02-F00748557B6A}" type="pres">
      <dgm:prSet presAssocID="{E0466E10-D9B3-4DCC-BA31-6196287A048E}" presName="compNode" presStyleCnt="0"/>
      <dgm:spPr/>
    </dgm:pt>
    <dgm:pt modelId="{941CA905-ADB6-4D32-BEEE-22A8430232B4}" type="pres">
      <dgm:prSet presAssocID="{E0466E10-D9B3-4DCC-BA31-6196287A048E}" presName="bkgdShape" presStyleLbl="node1" presStyleIdx="0" presStyleCnt="3"/>
      <dgm:spPr/>
    </dgm:pt>
    <dgm:pt modelId="{6075CB21-5D37-4DCC-A576-3A8653B57578}" type="pres">
      <dgm:prSet presAssocID="{E0466E10-D9B3-4DCC-BA31-6196287A048E}" presName="nodeTx" presStyleLbl="node1" presStyleIdx="0" presStyleCnt="3">
        <dgm:presLayoutVars>
          <dgm:bulletEnabled val="1"/>
        </dgm:presLayoutVars>
      </dgm:prSet>
      <dgm:spPr/>
    </dgm:pt>
    <dgm:pt modelId="{AEBE13DE-23ED-46F1-BAF9-B6ABDC1751CF}" type="pres">
      <dgm:prSet presAssocID="{E0466E10-D9B3-4DCC-BA31-6196287A048E}" presName="invisiNode" presStyleLbl="node1" presStyleIdx="0" presStyleCnt="3"/>
      <dgm:spPr/>
    </dgm:pt>
    <dgm:pt modelId="{BF0B6D6A-FC3D-4DF5-9F6B-A313B31682F5}" type="pres">
      <dgm:prSet presAssocID="{E0466E10-D9B3-4DCC-BA31-6196287A048E}" presName="imagNode" presStyleLbl="fgImgPlace1" presStyleIdx="0" presStyleCnt="3" custLinFactNeighborY="-133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B8D332C-DC4E-40D4-B8F1-8CC71BD5F95A}" type="pres">
      <dgm:prSet presAssocID="{411906FD-B24F-45B3-A984-A9E0815E73D5}" presName="sibTrans" presStyleLbl="sibTrans2D1" presStyleIdx="0" presStyleCnt="0"/>
      <dgm:spPr/>
    </dgm:pt>
    <dgm:pt modelId="{503FA8F9-E5FE-4E6F-BE67-6402127A236A}" type="pres">
      <dgm:prSet presAssocID="{29525914-BD80-4434-9C81-C477CB91B61F}" presName="compNode" presStyleCnt="0"/>
      <dgm:spPr/>
    </dgm:pt>
    <dgm:pt modelId="{1CCE06B0-8BB2-4855-B344-820794257294}" type="pres">
      <dgm:prSet presAssocID="{29525914-BD80-4434-9C81-C477CB91B61F}" presName="bkgdShape" presStyleLbl="node1" presStyleIdx="1" presStyleCnt="3" custLinFactNeighborX="-1114"/>
      <dgm:spPr/>
    </dgm:pt>
    <dgm:pt modelId="{52B5AB52-C4CA-40CD-95D0-682E6DD5EE00}" type="pres">
      <dgm:prSet presAssocID="{29525914-BD80-4434-9C81-C477CB91B61F}" presName="nodeTx" presStyleLbl="node1" presStyleIdx="1" presStyleCnt="3">
        <dgm:presLayoutVars>
          <dgm:bulletEnabled val="1"/>
        </dgm:presLayoutVars>
      </dgm:prSet>
      <dgm:spPr/>
    </dgm:pt>
    <dgm:pt modelId="{CD831CC8-54EB-4EBB-8CB9-F0DCEEEB4352}" type="pres">
      <dgm:prSet presAssocID="{29525914-BD80-4434-9C81-C477CB91B61F}" presName="invisiNode" presStyleLbl="node1" presStyleIdx="1" presStyleCnt="3"/>
      <dgm:spPr/>
    </dgm:pt>
    <dgm:pt modelId="{2B8FAD84-57B7-4C8C-BDEA-6851F871AA1F}" type="pres">
      <dgm:prSet presAssocID="{29525914-BD80-4434-9C81-C477CB91B61F}" presName="imagNode" presStyleLbl="fgImgPlace1" presStyleIdx="1" presStyleCnt="3" custLinFactNeighborY="-133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9A85E22-DC64-4F58-B514-61053BEB3656}" type="pres">
      <dgm:prSet presAssocID="{CEF84F09-94EA-404F-A790-DC1B57B1719B}" presName="sibTrans" presStyleLbl="sibTrans2D1" presStyleIdx="0" presStyleCnt="0"/>
      <dgm:spPr/>
    </dgm:pt>
    <dgm:pt modelId="{5487B0EE-73E8-47E3-B9C9-7E42C06592A3}" type="pres">
      <dgm:prSet presAssocID="{B14F7101-39BF-4388-8260-69FB9C37BE7E}" presName="compNode" presStyleCnt="0"/>
      <dgm:spPr/>
    </dgm:pt>
    <dgm:pt modelId="{06BF5A00-93F0-4AEF-ACB8-25255824A37A}" type="pres">
      <dgm:prSet presAssocID="{B14F7101-39BF-4388-8260-69FB9C37BE7E}" presName="bkgdShape" presStyleLbl="node1" presStyleIdx="2" presStyleCnt="3" custScaleX="100988" custLinFactNeighborX="-925"/>
      <dgm:spPr/>
    </dgm:pt>
    <dgm:pt modelId="{CD32E131-12A7-4DE7-8343-30791DB72653}" type="pres">
      <dgm:prSet presAssocID="{B14F7101-39BF-4388-8260-69FB9C37BE7E}" presName="nodeTx" presStyleLbl="node1" presStyleIdx="2" presStyleCnt="3">
        <dgm:presLayoutVars>
          <dgm:bulletEnabled val="1"/>
        </dgm:presLayoutVars>
      </dgm:prSet>
      <dgm:spPr/>
    </dgm:pt>
    <dgm:pt modelId="{F3B737BD-5577-40E3-A042-32B88A7E2706}" type="pres">
      <dgm:prSet presAssocID="{B14F7101-39BF-4388-8260-69FB9C37BE7E}" presName="invisiNode" presStyleLbl="node1" presStyleIdx="2" presStyleCnt="3"/>
      <dgm:spPr/>
    </dgm:pt>
    <dgm:pt modelId="{22DFE942-4F1F-431C-ABCA-33A49D400153}" type="pres">
      <dgm:prSet presAssocID="{B14F7101-39BF-4388-8260-69FB9C37BE7E}" presName="imagNode" presStyleLbl="fgImgPlace1" presStyleIdx="2" presStyleCnt="3" custLinFactNeighborX="-997" custLinFactNeighborY="-1336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</dgm:ptLst>
  <dgm:cxnLst>
    <dgm:cxn modelId="{1A3B2708-7E0E-45F5-936D-638861B75F19}" type="presOf" srcId="{E0466E10-D9B3-4DCC-BA31-6196287A048E}" destId="{941CA905-ADB6-4D32-BEEE-22A8430232B4}" srcOrd="0" destOrd="0" presId="urn:microsoft.com/office/officeart/2005/8/layout/hList7"/>
    <dgm:cxn modelId="{9287732D-AE04-4E1E-8172-64883D4B4C5B}" type="presOf" srcId="{29525914-BD80-4434-9C81-C477CB91B61F}" destId="{52B5AB52-C4CA-40CD-95D0-682E6DD5EE00}" srcOrd="1" destOrd="0" presId="urn:microsoft.com/office/officeart/2005/8/layout/hList7"/>
    <dgm:cxn modelId="{C385E85F-4551-4E0F-9A28-1300C67807A9}" srcId="{5A8EEAB0-D792-4662-A20B-B43C5B2810A1}" destId="{B14F7101-39BF-4388-8260-69FB9C37BE7E}" srcOrd="2" destOrd="0" parTransId="{C13D38E1-5070-4AC0-9D47-1024685F4DDB}" sibTransId="{7B9EA57E-5E52-49EA-9BFC-F884C8707B21}"/>
    <dgm:cxn modelId="{0A80B942-4FDB-44FB-A74E-5199532F7047}" type="presOf" srcId="{411906FD-B24F-45B3-A984-A9E0815E73D5}" destId="{DB8D332C-DC4E-40D4-B8F1-8CC71BD5F95A}" srcOrd="0" destOrd="0" presId="urn:microsoft.com/office/officeart/2005/8/layout/hList7"/>
    <dgm:cxn modelId="{62808695-DCD0-423B-92E8-A9B50495BACD}" srcId="{5A8EEAB0-D792-4662-A20B-B43C5B2810A1}" destId="{E0466E10-D9B3-4DCC-BA31-6196287A048E}" srcOrd="0" destOrd="0" parTransId="{015959AD-B3AB-46A5-932F-5BDACCCE9ED6}" sibTransId="{411906FD-B24F-45B3-A984-A9E0815E73D5}"/>
    <dgm:cxn modelId="{B862EA97-40BA-4F42-A52E-D3DD7A59826C}" type="presOf" srcId="{B14F7101-39BF-4388-8260-69FB9C37BE7E}" destId="{06BF5A00-93F0-4AEF-ACB8-25255824A37A}" srcOrd="0" destOrd="0" presId="urn:microsoft.com/office/officeart/2005/8/layout/hList7"/>
    <dgm:cxn modelId="{3CA745B4-85B8-4A61-A3D0-B76C42FE8348}" type="presOf" srcId="{E0466E10-D9B3-4DCC-BA31-6196287A048E}" destId="{6075CB21-5D37-4DCC-A576-3A8653B57578}" srcOrd="1" destOrd="0" presId="urn:microsoft.com/office/officeart/2005/8/layout/hList7"/>
    <dgm:cxn modelId="{C77410D4-C1BC-4058-ABEA-D4659F7CB574}" type="presOf" srcId="{B14F7101-39BF-4388-8260-69FB9C37BE7E}" destId="{CD32E131-12A7-4DE7-8343-30791DB72653}" srcOrd="1" destOrd="0" presId="urn:microsoft.com/office/officeart/2005/8/layout/hList7"/>
    <dgm:cxn modelId="{D1E77ED4-3DDD-46DF-B1DA-7AA4D222A316}" type="presOf" srcId="{5A8EEAB0-D792-4662-A20B-B43C5B2810A1}" destId="{554DD332-16C5-4B35-9D4A-5F81DDDDF2A9}" srcOrd="0" destOrd="0" presId="urn:microsoft.com/office/officeart/2005/8/layout/hList7"/>
    <dgm:cxn modelId="{A46E57E6-3645-4444-BC61-1E5A60BD868A}" srcId="{5A8EEAB0-D792-4662-A20B-B43C5B2810A1}" destId="{29525914-BD80-4434-9C81-C477CB91B61F}" srcOrd="1" destOrd="0" parTransId="{F8F0CE49-8540-44CB-B657-D75E9D18E379}" sibTransId="{CEF84F09-94EA-404F-A790-DC1B57B1719B}"/>
    <dgm:cxn modelId="{D9DAA4F7-6233-439B-8210-AEA2C3B15D67}" type="presOf" srcId="{CEF84F09-94EA-404F-A790-DC1B57B1719B}" destId="{79A85E22-DC64-4F58-B514-61053BEB3656}" srcOrd="0" destOrd="0" presId="urn:microsoft.com/office/officeart/2005/8/layout/hList7"/>
    <dgm:cxn modelId="{E0AC38FA-0061-4CDF-BC7E-9A1B5BBF5000}" type="presOf" srcId="{29525914-BD80-4434-9C81-C477CB91B61F}" destId="{1CCE06B0-8BB2-4855-B344-820794257294}" srcOrd="0" destOrd="0" presId="urn:microsoft.com/office/officeart/2005/8/layout/hList7"/>
    <dgm:cxn modelId="{EBD98CDE-62DF-42C7-A9C4-D8992744D6C3}" type="presParOf" srcId="{554DD332-16C5-4B35-9D4A-5F81DDDDF2A9}" destId="{E856B7BB-50F8-4586-B577-F28AA39AAA98}" srcOrd="0" destOrd="0" presId="urn:microsoft.com/office/officeart/2005/8/layout/hList7"/>
    <dgm:cxn modelId="{B184F307-4933-4ADE-BA36-4B7C3ACC0F1E}" type="presParOf" srcId="{554DD332-16C5-4B35-9D4A-5F81DDDDF2A9}" destId="{C9B2FFE9-EFFE-46B0-B9A7-2F4DAF662CBF}" srcOrd="1" destOrd="0" presId="urn:microsoft.com/office/officeart/2005/8/layout/hList7"/>
    <dgm:cxn modelId="{BEDC6AFB-E373-4933-90C7-CFA1A207FF55}" type="presParOf" srcId="{C9B2FFE9-EFFE-46B0-B9A7-2F4DAF662CBF}" destId="{C89A3B1A-51A7-4DEB-8F02-F00748557B6A}" srcOrd="0" destOrd="0" presId="urn:microsoft.com/office/officeart/2005/8/layout/hList7"/>
    <dgm:cxn modelId="{D5B0364A-1497-4450-A8F1-28738C98B824}" type="presParOf" srcId="{C89A3B1A-51A7-4DEB-8F02-F00748557B6A}" destId="{941CA905-ADB6-4D32-BEEE-22A8430232B4}" srcOrd="0" destOrd="0" presId="urn:microsoft.com/office/officeart/2005/8/layout/hList7"/>
    <dgm:cxn modelId="{650AFB97-385E-4C56-B8F3-42F9D5769F77}" type="presParOf" srcId="{C89A3B1A-51A7-4DEB-8F02-F00748557B6A}" destId="{6075CB21-5D37-4DCC-A576-3A8653B57578}" srcOrd="1" destOrd="0" presId="urn:microsoft.com/office/officeart/2005/8/layout/hList7"/>
    <dgm:cxn modelId="{E43A308F-31A7-418E-8943-A262FB0232CD}" type="presParOf" srcId="{C89A3B1A-51A7-4DEB-8F02-F00748557B6A}" destId="{AEBE13DE-23ED-46F1-BAF9-B6ABDC1751CF}" srcOrd="2" destOrd="0" presId="urn:microsoft.com/office/officeart/2005/8/layout/hList7"/>
    <dgm:cxn modelId="{45A1DB16-FA2E-4802-A2BA-46367AA29E92}" type="presParOf" srcId="{C89A3B1A-51A7-4DEB-8F02-F00748557B6A}" destId="{BF0B6D6A-FC3D-4DF5-9F6B-A313B31682F5}" srcOrd="3" destOrd="0" presId="urn:microsoft.com/office/officeart/2005/8/layout/hList7"/>
    <dgm:cxn modelId="{BF90741D-CF59-4E07-97DC-55D7778C82F9}" type="presParOf" srcId="{C9B2FFE9-EFFE-46B0-B9A7-2F4DAF662CBF}" destId="{DB8D332C-DC4E-40D4-B8F1-8CC71BD5F95A}" srcOrd="1" destOrd="0" presId="urn:microsoft.com/office/officeart/2005/8/layout/hList7"/>
    <dgm:cxn modelId="{6EED3AA8-43CA-47D4-9A11-8C4CF96BED3C}" type="presParOf" srcId="{C9B2FFE9-EFFE-46B0-B9A7-2F4DAF662CBF}" destId="{503FA8F9-E5FE-4E6F-BE67-6402127A236A}" srcOrd="2" destOrd="0" presId="urn:microsoft.com/office/officeart/2005/8/layout/hList7"/>
    <dgm:cxn modelId="{47B7FE0B-7B37-417E-AE54-8A2A95A8D9D0}" type="presParOf" srcId="{503FA8F9-E5FE-4E6F-BE67-6402127A236A}" destId="{1CCE06B0-8BB2-4855-B344-820794257294}" srcOrd="0" destOrd="0" presId="urn:microsoft.com/office/officeart/2005/8/layout/hList7"/>
    <dgm:cxn modelId="{66BAC657-0D6E-476C-A07D-488F29348520}" type="presParOf" srcId="{503FA8F9-E5FE-4E6F-BE67-6402127A236A}" destId="{52B5AB52-C4CA-40CD-95D0-682E6DD5EE00}" srcOrd="1" destOrd="0" presId="urn:microsoft.com/office/officeart/2005/8/layout/hList7"/>
    <dgm:cxn modelId="{37F56322-CA31-4E73-824E-9A86C88AFE0B}" type="presParOf" srcId="{503FA8F9-E5FE-4E6F-BE67-6402127A236A}" destId="{CD831CC8-54EB-4EBB-8CB9-F0DCEEEB4352}" srcOrd="2" destOrd="0" presId="urn:microsoft.com/office/officeart/2005/8/layout/hList7"/>
    <dgm:cxn modelId="{4DD474BA-0C3A-4D3A-A2D2-44D8495D9645}" type="presParOf" srcId="{503FA8F9-E5FE-4E6F-BE67-6402127A236A}" destId="{2B8FAD84-57B7-4C8C-BDEA-6851F871AA1F}" srcOrd="3" destOrd="0" presId="urn:microsoft.com/office/officeart/2005/8/layout/hList7"/>
    <dgm:cxn modelId="{289B0673-1AE1-415B-BD8F-3E90147ECDD4}" type="presParOf" srcId="{C9B2FFE9-EFFE-46B0-B9A7-2F4DAF662CBF}" destId="{79A85E22-DC64-4F58-B514-61053BEB3656}" srcOrd="3" destOrd="0" presId="urn:microsoft.com/office/officeart/2005/8/layout/hList7"/>
    <dgm:cxn modelId="{4255E7E0-9465-4036-981B-F0D9DDAAEF28}" type="presParOf" srcId="{C9B2FFE9-EFFE-46B0-B9A7-2F4DAF662CBF}" destId="{5487B0EE-73E8-47E3-B9C9-7E42C06592A3}" srcOrd="4" destOrd="0" presId="urn:microsoft.com/office/officeart/2005/8/layout/hList7"/>
    <dgm:cxn modelId="{353371B1-31E4-47FA-B5B2-FB5C0B935312}" type="presParOf" srcId="{5487B0EE-73E8-47E3-B9C9-7E42C06592A3}" destId="{06BF5A00-93F0-4AEF-ACB8-25255824A37A}" srcOrd="0" destOrd="0" presId="urn:microsoft.com/office/officeart/2005/8/layout/hList7"/>
    <dgm:cxn modelId="{8951DABC-C30F-4D37-BEBF-E3A3EB932DE5}" type="presParOf" srcId="{5487B0EE-73E8-47E3-B9C9-7E42C06592A3}" destId="{CD32E131-12A7-4DE7-8343-30791DB72653}" srcOrd="1" destOrd="0" presId="urn:microsoft.com/office/officeart/2005/8/layout/hList7"/>
    <dgm:cxn modelId="{2AA4DE60-B881-4189-9B7B-A91BED8D83FA}" type="presParOf" srcId="{5487B0EE-73E8-47E3-B9C9-7E42C06592A3}" destId="{F3B737BD-5577-40E3-A042-32B88A7E2706}" srcOrd="2" destOrd="0" presId="urn:microsoft.com/office/officeart/2005/8/layout/hList7"/>
    <dgm:cxn modelId="{329D9145-05B8-4265-A699-DA3A677D89BB}" type="presParOf" srcId="{5487B0EE-73E8-47E3-B9C9-7E42C06592A3}" destId="{22DFE942-4F1F-431C-ABCA-33A49D400153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A905-ADB6-4D32-BEEE-22A8430232B4}">
      <dsp:nvSpPr>
        <dsp:cNvPr id="0" name=""/>
        <dsp:cNvSpPr/>
      </dsp:nvSpPr>
      <dsp:spPr>
        <a:xfrm>
          <a:off x="817" y="0"/>
          <a:ext cx="2796575" cy="5380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CA" sz="1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 err="1">
              <a:latin typeface="+mj-lt"/>
            </a:rPr>
            <a:t>Naima</a:t>
          </a:r>
          <a:r>
            <a:rPr lang="es-ES" sz="1800" b="1" kern="1200" dirty="0">
              <a:latin typeface="+mj-lt"/>
            </a:rPr>
            <a:t> </a:t>
          </a:r>
          <a:r>
            <a:rPr lang="es-ES" sz="1800" b="1" kern="1200" dirty="0" err="1">
              <a:latin typeface="+mj-lt"/>
            </a:rPr>
            <a:t>Ait</a:t>
          </a:r>
          <a:r>
            <a:rPr lang="es-ES" sz="1800" b="1" kern="1200" dirty="0">
              <a:latin typeface="+mj-lt"/>
            </a:rPr>
            <a:t> </a:t>
          </a:r>
          <a:r>
            <a:rPr lang="es-ES" sz="1800" b="1" kern="1200" dirty="0" err="1">
              <a:latin typeface="+mj-lt"/>
            </a:rPr>
            <a:t>Oumejjout</a:t>
          </a:r>
          <a:endParaRPr lang="en-US" sz="1800" b="1" kern="1200" dirty="0">
            <a:latin typeface="+mj-lt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1800" b="1" kern="1200" dirty="0">
              <a:latin typeface="+mj-lt"/>
            </a:rPr>
            <a:t>Erin </a:t>
          </a:r>
          <a:r>
            <a:rPr lang="es-ES" sz="1800" b="1" kern="1200" dirty="0" err="1">
              <a:latin typeface="+mj-lt"/>
            </a:rPr>
            <a:t>LeClair</a:t>
          </a:r>
          <a:endParaRPr lang="en-US" sz="1800" b="1" kern="1200" dirty="0">
            <a:latin typeface="+mj-lt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1800" b="1" kern="1200" dirty="0">
              <a:latin typeface="+mj-lt"/>
            </a:rPr>
            <a:t>Vincent </a:t>
          </a:r>
          <a:r>
            <a:rPr lang="es-ES" sz="1800" b="1" kern="1200" dirty="0" err="1">
              <a:latin typeface="+mj-lt"/>
            </a:rPr>
            <a:t>Hervet</a:t>
          </a:r>
          <a:endParaRPr lang="en-US" sz="1800" b="1" kern="1200" dirty="0">
            <a:latin typeface="+mj-lt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CA" sz="1800" b="1" kern="1200" dirty="0">
              <a:latin typeface="+mj-lt"/>
            </a:rPr>
            <a:t>Adnan </a:t>
          </a:r>
          <a:r>
            <a:rPr lang="en-CA" sz="1800" b="1" kern="1200" dirty="0" err="1">
              <a:latin typeface="+mj-lt"/>
            </a:rPr>
            <a:t>Uzunovic</a:t>
          </a:r>
          <a:endParaRPr lang="en-CA" sz="1800" b="1" kern="1200" dirty="0">
            <a:latin typeface="+mj-lt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CA" sz="1800" b="1" kern="1200" dirty="0">
              <a:latin typeface="+mj-lt"/>
            </a:rPr>
            <a:t>Canadian Industry</a:t>
          </a:r>
        </a:p>
      </dsp:txBody>
      <dsp:txXfrm>
        <a:off x="817" y="2152015"/>
        <a:ext cx="2796575" cy="2152015"/>
      </dsp:txXfrm>
    </dsp:sp>
    <dsp:sp modelId="{BF0B6D6A-FC3D-4DF5-9F6B-A313B31682F5}">
      <dsp:nvSpPr>
        <dsp:cNvPr id="0" name=""/>
        <dsp:cNvSpPr/>
      </dsp:nvSpPr>
      <dsp:spPr>
        <a:xfrm>
          <a:off x="503329" y="83307"/>
          <a:ext cx="1791552" cy="17915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E06B0-8BB2-4855-B344-820794257294}">
      <dsp:nvSpPr>
        <dsp:cNvPr id="0" name=""/>
        <dsp:cNvSpPr/>
      </dsp:nvSpPr>
      <dsp:spPr>
        <a:xfrm>
          <a:off x="2850137" y="0"/>
          <a:ext cx="2796575" cy="5380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</a:rPr>
            <a:t>Ron Mack</a:t>
          </a:r>
          <a:endParaRPr lang="en-US" sz="1800" b="1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+mj-lt"/>
            </a:rPr>
            <a:t>Bob Baca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</a:rPr>
            <a:t>Spencer </a:t>
          </a:r>
          <a:r>
            <a:rPr lang="es-ES" sz="1800" b="1" kern="1200" dirty="0" err="1">
              <a:latin typeface="+mj-lt"/>
            </a:rPr>
            <a:t>Walse</a:t>
          </a:r>
          <a:endParaRPr lang="en-US" sz="1800" b="1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+mj-lt"/>
            </a:rPr>
            <a:t>Rachel King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+mj-lt"/>
            </a:rPr>
            <a:t>Jim Cranney (</a:t>
          </a:r>
          <a:r>
            <a:rPr lang="en-CA" sz="1800" b="1" kern="1200" dirty="0" err="1">
              <a:latin typeface="+mj-lt"/>
            </a:rPr>
            <a:t>Industria</a:t>
          </a:r>
          <a:r>
            <a:rPr lang="en-CA" sz="1800" b="1" kern="1200" dirty="0">
              <a:latin typeface="+mj-lt"/>
            </a:rPr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+mj-lt"/>
            </a:rPr>
            <a:t> </a:t>
          </a:r>
          <a:endParaRPr lang="en-US" sz="1800" b="1" kern="1200" dirty="0">
            <a:latin typeface="+mj-lt"/>
          </a:endParaRPr>
        </a:p>
      </dsp:txBody>
      <dsp:txXfrm>
        <a:off x="2850137" y="2152015"/>
        <a:ext cx="2796575" cy="2152015"/>
      </dsp:txXfrm>
    </dsp:sp>
    <dsp:sp modelId="{2B8FAD84-57B7-4C8C-BDEA-6851F871AA1F}">
      <dsp:nvSpPr>
        <dsp:cNvPr id="0" name=""/>
        <dsp:cNvSpPr/>
      </dsp:nvSpPr>
      <dsp:spPr>
        <a:xfrm>
          <a:off x="3383802" y="83307"/>
          <a:ext cx="1791552" cy="17915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5A00-93F0-4AEF-ACB8-25255824A37A}">
      <dsp:nvSpPr>
        <dsp:cNvPr id="0" name=""/>
        <dsp:cNvSpPr/>
      </dsp:nvSpPr>
      <dsp:spPr>
        <a:xfrm>
          <a:off x="5735895" y="0"/>
          <a:ext cx="2824206" cy="5380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</a:rPr>
            <a:t>Israel Cueto Espinosa</a:t>
          </a:r>
          <a:endParaRPr lang="en-US" sz="1800" b="1" kern="1200" dirty="0">
            <a:latin typeface="+mj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Guillermo Santiago Martínez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Victor Manuel Gutierrez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Guillermo López </a:t>
          </a:r>
          <a:r>
            <a:rPr lang="en-US" sz="1800" b="1" kern="1200" dirty="0" err="1">
              <a:latin typeface="+mj-lt"/>
            </a:rPr>
            <a:t>Guillén</a:t>
          </a:r>
          <a:r>
            <a:rPr lang="en-US" sz="1800" b="1" kern="1200" dirty="0">
              <a:latin typeface="+mj-lt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Javier </a:t>
          </a:r>
          <a:r>
            <a:rPr lang="en-US" sz="1800" b="1" kern="1200" dirty="0" err="1">
              <a:latin typeface="+mj-lt"/>
            </a:rPr>
            <a:t>Ireta</a:t>
          </a:r>
          <a:r>
            <a:rPr lang="en-US" sz="1800" b="1" kern="1200" dirty="0">
              <a:latin typeface="+mj-lt"/>
            </a:rPr>
            <a:t> Moreno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Concepción Rodríguez </a:t>
          </a:r>
          <a:r>
            <a:rPr lang="en-US" sz="1800" b="1" kern="1200" dirty="0" err="1">
              <a:latin typeface="+mj-lt"/>
            </a:rPr>
            <a:t>Maciel</a:t>
          </a:r>
          <a:endParaRPr lang="en-US" sz="2000" b="1" kern="1200" dirty="0">
            <a:latin typeface="+mj-lt"/>
          </a:endParaRPr>
        </a:p>
      </dsp:txBody>
      <dsp:txXfrm>
        <a:off x="5735895" y="2152015"/>
        <a:ext cx="2824206" cy="2152015"/>
      </dsp:txXfrm>
    </dsp:sp>
    <dsp:sp modelId="{22DFE942-4F1F-431C-ABCA-33A49D400153}">
      <dsp:nvSpPr>
        <dsp:cNvPr id="0" name=""/>
        <dsp:cNvSpPr/>
      </dsp:nvSpPr>
      <dsp:spPr>
        <a:xfrm>
          <a:off x="6260229" y="83307"/>
          <a:ext cx="1791552" cy="17915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B7BB-50F8-4586-B577-F28AA39AAA98}">
      <dsp:nvSpPr>
        <dsp:cNvPr id="0" name=""/>
        <dsp:cNvSpPr/>
      </dsp:nvSpPr>
      <dsp:spPr>
        <a:xfrm>
          <a:off x="5231026" y="4951632"/>
          <a:ext cx="121025" cy="121559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DFC3-E440-43FC-B188-688EF37C8E4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10C2-F2B5-4C74-A860-4A90429E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418171-8C20-4D0A-BEA5-4B62716DFA92}" type="slidenum">
              <a:rPr lang="en-CA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074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10C2-F2B5-4C74-A860-4A90429E9E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10C2-F2B5-4C74-A860-4A90429E9E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3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9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0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9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4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7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5E9C7-D2C5-4D03-AE4D-CC1D6D5A4390}" type="slidenum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901613" y="1"/>
            <a:ext cx="2985587" cy="4388119"/>
          </a:xfrm>
          <a:prstGeom prst="rect">
            <a:avLst/>
          </a:prstGeom>
        </p:spPr>
      </p:pic>
      <p:sp>
        <p:nvSpPr>
          <p:cNvPr id="2050" name="Rectangle 11"/>
          <p:cNvSpPr>
            <a:spLocks noGrp="1" noChangeArrowheads="1"/>
          </p:cNvSpPr>
          <p:nvPr>
            <p:ph type="title"/>
          </p:nvPr>
        </p:nvSpPr>
        <p:spPr>
          <a:xfrm>
            <a:off x="1981200" y="1352550"/>
            <a:ext cx="8229600" cy="3086100"/>
          </a:xfrm>
        </p:spPr>
        <p:txBody>
          <a:bodyPr>
            <a:normAutofit/>
          </a:bodyPr>
          <a:lstStyle/>
          <a:p>
            <a:pPr algn="ctr"/>
            <a:r>
              <a:rPr lang="en-CA" altLang="en-US" sz="3600" b="1" dirty="0"/>
              <a:t>Informe de </a:t>
            </a:r>
            <a:r>
              <a:rPr lang="en-CA" altLang="en-US" sz="3600" b="1" dirty="0" err="1"/>
              <a:t>avances</a:t>
            </a:r>
            <a:r>
              <a:rPr lang="en-CA" altLang="en-US" sz="3600" b="1" dirty="0"/>
              <a:t> del </a:t>
            </a:r>
            <a:r>
              <a:rPr lang="en-CA" altLang="en-US" sz="3600" b="1" dirty="0" err="1"/>
              <a:t>Grupo</a:t>
            </a:r>
            <a:r>
              <a:rPr lang="en-CA" altLang="en-US" sz="3600" b="1" dirty="0"/>
              <a:t> de </a:t>
            </a:r>
            <a:r>
              <a:rPr lang="en-CA" altLang="en-US" sz="3600" b="1" dirty="0" err="1"/>
              <a:t>Expertos</a:t>
            </a:r>
            <a:r>
              <a:rPr lang="en-CA" altLang="en-US" sz="3600" b="1" dirty="0"/>
              <a:t> de la NAPPO</a:t>
            </a:r>
            <a:br>
              <a:rPr lang="en-CA" altLang="en-US" sz="3600" b="1" dirty="0"/>
            </a:br>
            <a:r>
              <a:rPr lang="en-CA" altLang="en-US" sz="3600" b="1" dirty="0"/>
              <a:t>«</a:t>
            </a:r>
            <a:r>
              <a:rPr lang="en-CA" altLang="en-US" sz="3100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Alternativas</a:t>
            </a:r>
            <a:r>
              <a:rPr lang="en-CA" altLang="en-US" sz="31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 al </a:t>
            </a:r>
            <a:r>
              <a:rPr lang="en-CA" altLang="en-US" sz="3100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bromuro</a:t>
            </a:r>
            <a:r>
              <a:rPr lang="en-CA" altLang="en-US" sz="31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 de </a:t>
            </a:r>
            <a:r>
              <a:rPr lang="en-CA" altLang="en-US" sz="3100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metilo</a:t>
            </a:r>
            <a:r>
              <a:rPr lang="en-CA" altLang="en-US" sz="3600" b="1" dirty="0"/>
              <a:t>» </a:t>
            </a: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6732588" y="5181600"/>
            <a:ext cx="51546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</a:rPr>
              <a:t>Israel Cueto Espinosa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SENASICA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</a:rPr>
              <a:t>Miembro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</a:rPr>
              <a:t>grupo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</a:rPr>
              <a:t>expertos</a:t>
            </a:r>
            <a:endParaRPr lang="en-US" alt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46</a:t>
            </a:r>
            <a:r>
              <a:rPr lang="en-US" altLang="en-US" sz="1800" baseline="300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</a:rPr>
              <a:t>Reunión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75000"/>
                  </a:schemeClr>
                </a:solidFill>
              </a:rPr>
              <a:t>Anual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 de la NAPPO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Mérida, Yucatán, México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3359150" y="306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567"/>
            <a:ext cx="4848084" cy="10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E2FF99-7AC9-006B-ED34-F72FBCDE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38650"/>
            <a:ext cx="368162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4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33600" y="1981201"/>
            <a:ext cx="7886700" cy="1325563"/>
          </a:xfrm>
        </p:spPr>
        <p:txBody>
          <a:bodyPr/>
          <a:lstStyle/>
          <a:p>
            <a:pPr algn="ctr"/>
            <a:r>
              <a:rPr lang="es-MX" b="1" dirty="0"/>
              <a:t>¡¡GRACIAS!!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E2FF99-7AC9-006B-ED34-F72FBCDE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68162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1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143000"/>
            <a:ext cx="9144001" cy="5305425"/>
          </a:xfrm>
          <a:prstGeom prst="rect">
            <a:avLst/>
          </a:prstGeom>
        </p:spPr>
      </p:pic>
      <p:sp>
        <p:nvSpPr>
          <p:cNvPr id="23" name="Title 9"/>
          <p:cNvSpPr>
            <a:spLocks noGrp="1"/>
          </p:cNvSpPr>
          <p:nvPr>
            <p:ph type="title"/>
          </p:nvPr>
        </p:nvSpPr>
        <p:spPr>
          <a:xfrm>
            <a:off x="1997075" y="45720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GENERALIDADES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1967925" y="1177044"/>
            <a:ext cx="8154521" cy="5181600"/>
          </a:xfrm>
        </p:spPr>
        <p:txBody>
          <a:bodyPr anchor="t">
            <a:no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Protocolo</a:t>
            </a:r>
            <a:r>
              <a:rPr lang="en-US" sz="2400" dirty="0"/>
              <a:t> de Montreal.</a:t>
            </a:r>
          </a:p>
          <a:p>
            <a:pPr algn="just"/>
            <a:endParaRPr lang="en-US" altLang="en-US" sz="2400" b="0" dirty="0"/>
          </a:p>
          <a:p>
            <a:pPr algn="just"/>
            <a:endParaRPr lang="en-US" altLang="en-US" sz="24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/>
              <a:t>Posición de la </a:t>
            </a:r>
            <a:r>
              <a:rPr lang="en-US" altLang="en-US" sz="2400" dirty="0" err="1"/>
              <a:t>Convención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Internacional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Protección</a:t>
            </a:r>
            <a:r>
              <a:rPr lang="en-US" altLang="en-US" sz="2400" dirty="0"/>
              <a:t> Fitosanitaria.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400" b="0" dirty="0"/>
          </a:p>
          <a:p>
            <a:pPr algn="just"/>
            <a:endParaRPr lang="en-US" altLang="en-US" sz="24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Importancia</a:t>
            </a:r>
            <a:r>
              <a:rPr lang="en-US" altLang="en-US" sz="2400" dirty="0"/>
              <a:t> en la NAPPO.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b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524000" y="5520445"/>
            <a:ext cx="4566554" cy="937033"/>
            <a:chOff x="0" y="5863260"/>
            <a:chExt cx="4795138" cy="101737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2878" y="5863260"/>
              <a:ext cx="1616601" cy="1008320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24"/>
            <a:stretch/>
          </p:blipFill>
          <p:spPr bwMode="auto">
            <a:xfrm>
              <a:off x="3652138" y="5863260"/>
              <a:ext cx="1143000" cy="100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863260"/>
              <a:ext cx="2062878" cy="1017373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6090554" y="5521955"/>
            <a:ext cx="4577447" cy="937033"/>
            <a:chOff x="0" y="5863260"/>
            <a:chExt cx="4795138" cy="101737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2878" y="5863260"/>
              <a:ext cx="1616601" cy="1008320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24"/>
            <a:stretch/>
          </p:blipFill>
          <p:spPr bwMode="auto">
            <a:xfrm>
              <a:off x="3652138" y="5863260"/>
              <a:ext cx="1143000" cy="100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863260"/>
              <a:ext cx="2062878" cy="1017373"/>
            </a:xfrm>
            <a:prstGeom prst="rect">
              <a:avLst/>
            </a:prstGeom>
          </p:spPr>
        </p:pic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31054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26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16935480"/>
              </p:ext>
            </p:extLst>
          </p:nvPr>
        </p:nvGraphicFramePr>
        <p:xfrm>
          <a:off x="1776412" y="1325562"/>
          <a:ext cx="8586788" cy="538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97075" y="45720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GRUPO DE EXPERTOS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30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762250" y="771525"/>
            <a:ext cx="6667500" cy="58578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500062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JUSTIFICACIÓN DEL PROYECTO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09800" y="1566862"/>
            <a:ext cx="7924800" cy="5029200"/>
          </a:xfrm>
        </p:spPr>
        <p:txBody>
          <a:bodyPr>
            <a:noAutofit/>
          </a:bodyPr>
          <a:lstStyle/>
          <a:p>
            <a:r>
              <a:rPr lang="en-US" sz="2400" dirty="0"/>
              <a:t>El </a:t>
            </a:r>
            <a:r>
              <a:rPr lang="en-US" sz="2400" dirty="0" err="1"/>
              <a:t>protocolo</a:t>
            </a:r>
            <a:r>
              <a:rPr lang="en-US" sz="2400" dirty="0"/>
              <a:t> de Montreal, </a:t>
            </a:r>
            <a:r>
              <a:rPr lang="en-US" sz="2400" dirty="0" err="1"/>
              <a:t>exige</a:t>
            </a:r>
            <a:r>
              <a:rPr lang="en-US" sz="2400" dirty="0"/>
              <a:t> la </a:t>
            </a:r>
            <a:r>
              <a:rPr lang="en-US" sz="2400" dirty="0" err="1"/>
              <a:t>eliminación</a:t>
            </a:r>
            <a:r>
              <a:rPr lang="en-US" sz="2400" dirty="0"/>
              <a:t> </a:t>
            </a:r>
            <a:r>
              <a:rPr lang="en-US" sz="2400" dirty="0" err="1"/>
              <a:t>paulatina</a:t>
            </a:r>
            <a:r>
              <a:rPr lang="en-US" sz="2400" dirty="0"/>
              <a:t> del </a:t>
            </a:r>
            <a:r>
              <a:rPr lang="en-US" sz="2400" dirty="0" err="1"/>
              <a:t>bromuro</a:t>
            </a:r>
            <a:r>
              <a:rPr lang="en-US" sz="2400" dirty="0"/>
              <a:t> de </a:t>
            </a:r>
            <a:r>
              <a:rPr lang="en-US" sz="2400" dirty="0" err="1"/>
              <a:t>metilo</a:t>
            </a:r>
            <a:r>
              <a:rPr lang="en-US" sz="2400" dirty="0"/>
              <a:t> para </a:t>
            </a:r>
            <a:r>
              <a:rPr lang="en-US" sz="2400" dirty="0" err="1"/>
              <a:t>usos</a:t>
            </a:r>
            <a:r>
              <a:rPr lang="en-US" sz="2400" dirty="0"/>
              <a:t> no </a:t>
            </a:r>
            <a:r>
              <a:rPr lang="en-US" sz="2400" dirty="0" err="1"/>
              <a:t>cuarentenarios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La CIPF </a:t>
            </a:r>
            <a:r>
              <a:rPr lang="en-US" sz="2400" dirty="0" err="1"/>
              <a:t>exhorta</a:t>
            </a:r>
            <a:r>
              <a:rPr lang="en-US" sz="2400" dirty="0"/>
              <a:t> a la </a:t>
            </a:r>
            <a:r>
              <a:rPr lang="en-US" sz="2400" dirty="0" err="1"/>
              <a:t>reducción</a:t>
            </a:r>
            <a:r>
              <a:rPr lang="en-US" sz="2400" dirty="0"/>
              <a:t> del </a:t>
            </a:r>
            <a:r>
              <a:rPr lang="en-US" sz="2400" dirty="0" err="1"/>
              <a:t>uso</a:t>
            </a:r>
            <a:r>
              <a:rPr lang="en-US" sz="2400" dirty="0"/>
              <a:t> de </a:t>
            </a:r>
            <a:r>
              <a:rPr lang="en-US" sz="2400" dirty="0" err="1"/>
              <a:t>bromuro</a:t>
            </a:r>
            <a:r>
              <a:rPr lang="en-US" sz="2400" dirty="0"/>
              <a:t> de </a:t>
            </a:r>
            <a:r>
              <a:rPr lang="en-US" sz="2400" dirty="0" err="1"/>
              <a:t>metilo</a:t>
            </a:r>
            <a:r>
              <a:rPr lang="en-US" sz="2400" dirty="0"/>
              <a:t> y </a:t>
            </a:r>
            <a:r>
              <a:rPr lang="en-US" sz="2400" dirty="0" err="1"/>
              <a:t>considerar</a:t>
            </a:r>
            <a:r>
              <a:rPr lang="en-US" sz="2400" dirty="0"/>
              <a:t> </a:t>
            </a:r>
            <a:r>
              <a:rPr lang="en-US" sz="2400" dirty="0" err="1"/>
              <a:t>opciones</a:t>
            </a:r>
            <a:r>
              <a:rPr lang="en-US" sz="2400" dirty="0"/>
              <a:t> </a:t>
            </a:r>
            <a:r>
              <a:rPr lang="en-US" sz="2400" dirty="0" err="1"/>
              <a:t>alternas</a:t>
            </a:r>
            <a:r>
              <a:rPr lang="en-US" sz="2400" dirty="0"/>
              <a:t> para </a:t>
            </a:r>
            <a:r>
              <a:rPr lang="en-US" sz="2400" dirty="0" err="1"/>
              <a:t>uso</a:t>
            </a:r>
            <a:r>
              <a:rPr lang="en-US" sz="2400" dirty="0"/>
              <a:t> </a:t>
            </a:r>
            <a:r>
              <a:rPr lang="en-US" sz="2400" dirty="0" err="1"/>
              <a:t>fitosanitario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altLang="en-US" sz="2400" dirty="0"/>
              <a:t>La </a:t>
            </a:r>
            <a:r>
              <a:rPr lang="en-US" altLang="en-US" sz="2400" dirty="0" err="1"/>
              <a:t>reducción</a:t>
            </a:r>
            <a:r>
              <a:rPr lang="en-US" altLang="en-US" sz="2400" dirty="0"/>
              <a:t> del </a:t>
            </a:r>
            <a:r>
              <a:rPr lang="en-US" altLang="en-US" sz="2400" dirty="0" err="1"/>
              <a:t>uso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bromuro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metilo</a:t>
            </a:r>
            <a:r>
              <a:rPr lang="en-US" altLang="en-US" sz="2400" dirty="0"/>
              <a:t> se ha </a:t>
            </a:r>
            <a:r>
              <a:rPr lang="en-US" altLang="en-US" sz="2400" dirty="0" err="1"/>
              <a:t>convertido</a:t>
            </a:r>
            <a:r>
              <a:rPr lang="en-US" altLang="en-US" sz="2400" dirty="0"/>
              <a:t> en </a:t>
            </a:r>
            <a:r>
              <a:rPr lang="en-US" altLang="en-US" sz="2400" dirty="0" err="1"/>
              <a:t>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prioridad</a:t>
            </a:r>
            <a:r>
              <a:rPr lang="en-US" altLang="en-US" sz="2400" dirty="0"/>
              <a:t> para la </a:t>
            </a:r>
            <a:r>
              <a:rPr lang="en-US" altLang="en-US" sz="2400" dirty="0" err="1"/>
              <a:t>región</a:t>
            </a:r>
            <a:r>
              <a:rPr lang="en-US" altLang="en-US" sz="2400" dirty="0"/>
              <a:t> de la NAPPO.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Los </a:t>
            </a:r>
            <a:r>
              <a:rPr lang="en-US" altLang="en-US" sz="2400" dirty="0" err="1"/>
              <a:t>países</a:t>
            </a:r>
            <a:r>
              <a:rPr lang="en-US" altLang="en-US" sz="2400" dirty="0"/>
              <a:t> de la NAPPO </a:t>
            </a:r>
            <a:r>
              <a:rPr lang="en-US" altLang="en-US" sz="2400" dirty="0" err="1"/>
              <a:t>deben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colaborar</a:t>
            </a:r>
            <a:r>
              <a:rPr lang="en-US" altLang="en-US" sz="2400" dirty="0"/>
              <a:t> con el </a:t>
            </a:r>
            <a:r>
              <a:rPr lang="en-US" altLang="en-US" sz="2400" dirty="0" err="1"/>
              <a:t>intercambio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información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acerca</a:t>
            </a:r>
            <a:r>
              <a:rPr lang="en-US" altLang="en-US" sz="2400" dirty="0"/>
              <a:t> de las </a:t>
            </a:r>
            <a:r>
              <a:rPr lang="en-US" altLang="en-US" sz="2400" dirty="0" err="1"/>
              <a:t>alternativas</a:t>
            </a:r>
            <a:r>
              <a:rPr lang="en-US" altLang="en-US" sz="2400" dirty="0"/>
              <a:t> al </a:t>
            </a:r>
            <a:r>
              <a:rPr lang="en-US" altLang="en-US" sz="2400" dirty="0" err="1"/>
              <a:t>bromuro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metilo</a:t>
            </a:r>
            <a:r>
              <a:rPr lang="en-US" altLang="en-US" sz="2400" dirty="0"/>
              <a:t> y de </a:t>
            </a:r>
            <a:r>
              <a:rPr lang="en-US" altLang="en-US" sz="2400" dirty="0" err="1"/>
              <a:t>avances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científicos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71462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16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9000" y="1447800"/>
            <a:ext cx="5334000" cy="5334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435" y="9906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OBJETIVO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09800" y="24003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800" dirty="0"/>
              <a:t>Elaborar un documento de discusión de la NAPPO para compartir información concerniente a los tratamientos alternativos al Bromuro de Metilo, con la meta posible de crear una posición convenida que concuerde con las normas internacionales.</a:t>
            </a:r>
            <a:endParaRPr lang="en-US" altLang="en-US" sz="2800" dirty="0"/>
          </a:p>
          <a:p>
            <a:pPr marL="0" indent="0">
              <a:buNone/>
            </a:pPr>
            <a:endParaRPr lang="en-CA" altLang="en-US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57200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7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TRABAJO ASIGNADO AL GRUPO DE EXPERTOS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53358"/>
            <a:ext cx="7886700" cy="9175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2400" dirty="0"/>
              <a:t>Se  realiza bajo tres principios:  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133600"/>
            <a:ext cx="6781800" cy="47020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4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ENTREGABLES Y MARCO DE TIEMPO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447800"/>
            <a:ext cx="9144000" cy="5186127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2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4000" y="883012"/>
            <a:ext cx="9144000" cy="59749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9144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BENEFICIOS PARA LAS ONPF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47900" y="1981200"/>
            <a:ext cx="7543800" cy="3886200"/>
          </a:xfrm>
        </p:spPr>
        <p:txBody>
          <a:bodyPr>
            <a:noAutofit/>
          </a:bodyPr>
          <a:lstStyle/>
          <a:p>
            <a:r>
              <a:rPr lang="en-US" altLang="en-US" sz="2400" dirty="0" err="1"/>
              <a:t>Aplicación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selectiva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tratamientos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fitosanitarios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s-MX" altLang="en-US" sz="2400" dirty="0"/>
              <a:t>Disminución de la aplicación de Bromuro de Metilo y evitar mayores daños al ambiente.</a:t>
            </a:r>
          </a:p>
          <a:p>
            <a:endParaRPr lang="en-CA" altLang="en-US" sz="2400" dirty="0"/>
          </a:p>
          <a:p>
            <a:r>
              <a:rPr lang="es-MX" altLang="en-US" sz="2400" dirty="0"/>
              <a:t>Combinar medidas para lograr el nivel adecuado de protección fitosanitaria.</a:t>
            </a:r>
          </a:p>
          <a:p>
            <a:endParaRPr lang="es-MX" altLang="en-US" sz="2400" dirty="0"/>
          </a:p>
          <a:p>
            <a:r>
              <a:rPr lang="es-MX" altLang="en-US" sz="2400" dirty="0"/>
              <a:t>Convenir tratamientos armonizados. </a:t>
            </a:r>
          </a:p>
          <a:p>
            <a:endParaRPr lang="es-MX" altLang="en-US" sz="2400" dirty="0"/>
          </a:p>
          <a:p>
            <a:pPr marL="0" indent="0">
              <a:buNone/>
            </a:pPr>
            <a:endParaRPr lang="en-CA" altLang="en-US" sz="2400" dirty="0"/>
          </a:p>
          <a:p>
            <a:pPr marL="0" indent="0">
              <a:buNone/>
            </a:pPr>
            <a:endParaRPr lang="en-CA" altLang="en-US" sz="2400" dirty="0"/>
          </a:p>
          <a:p>
            <a:pPr marL="457200" indent="-457200" algn="just">
              <a:spcAft>
                <a:spcPct val="0"/>
              </a:spcAft>
              <a:buFontTx/>
              <a:buAutoNum type="arabicPeriod"/>
            </a:pPr>
            <a:endParaRPr lang="en-CA" altLang="en-US" sz="2400" dirty="0"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17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4511" r="5255"/>
          <a:stretch/>
        </p:blipFill>
        <p:spPr>
          <a:xfrm>
            <a:off x="1524000" y="1826531"/>
            <a:ext cx="9144001" cy="502694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9144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BENEFICIOS PARA LA INDUSTRIA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47900" y="1981200"/>
            <a:ext cx="7543800" cy="3886200"/>
          </a:xfrm>
        </p:spPr>
        <p:txBody>
          <a:bodyPr>
            <a:noAutofit/>
          </a:bodyPr>
          <a:lstStyle/>
          <a:p>
            <a:r>
              <a:rPr lang="es-MX" altLang="en-US" sz="2400" dirty="0"/>
              <a:t>Menores costos asociados a la importación o exportación de mercancías.</a:t>
            </a:r>
          </a:p>
          <a:p>
            <a:endParaRPr lang="es-MX" altLang="en-US" sz="2400" dirty="0"/>
          </a:p>
          <a:p>
            <a:r>
              <a:rPr lang="es-MX" altLang="en-US" sz="2400" dirty="0"/>
              <a:t>Mejoramiento de logística en los puntos de ingresos.</a:t>
            </a:r>
          </a:p>
          <a:p>
            <a:endParaRPr lang="es-MX" altLang="en-US" sz="2400" dirty="0"/>
          </a:p>
          <a:p>
            <a:r>
              <a:rPr lang="es-MX" altLang="en-US" sz="2400" dirty="0"/>
              <a:t>Productos con mayor oportunidad de abasto a las industrias.</a:t>
            </a:r>
          </a:p>
          <a:p>
            <a:endParaRPr lang="es-MX" altLang="en-US" sz="2400" dirty="0"/>
          </a:p>
          <a:p>
            <a:pPr marL="0" indent="0">
              <a:buNone/>
            </a:pPr>
            <a:endParaRPr lang="en-CA" altLang="en-US" sz="2400" dirty="0"/>
          </a:p>
          <a:p>
            <a:pPr marL="0" indent="0">
              <a:buNone/>
            </a:pPr>
            <a:endParaRPr lang="en-CA" altLang="en-US" sz="2400" dirty="0"/>
          </a:p>
          <a:p>
            <a:pPr marL="0" indent="0" algn="just">
              <a:spcAft>
                <a:spcPct val="0"/>
              </a:spcAft>
              <a:buNone/>
            </a:pPr>
            <a:endParaRPr lang="en-CA" altLang="en-US" sz="2400" dirty="0"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2438400" cy="5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9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67D97-3B91-4A3B-B303-EB6218DDB782}">
  <ds:schemaRefs>
    <ds:schemaRef ds:uri="http://schemas.microsoft.com/office/2006/metadata/properties"/>
    <ds:schemaRef ds:uri="5fee9a30-993c-4b35-9c2b-df0ba47a78b7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6548593c-d272-4ca9-8b07-b2bb0276352e"/>
  </ds:schemaRefs>
</ds:datastoreItem>
</file>

<file path=customXml/itemProps2.xml><?xml version="1.0" encoding="utf-8"?>
<ds:datastoreItem xmlns:ds="http://schemas.openxmlformats.org/officeDocument/2006/customXml" ds:itemID="{3F51588B-3203-4767-9EFC-97F7BD60B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2E9B55-92BC-4FA4-ADF1-00E99140400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3474</TotalTime>
  <Words>325</Words>
  <Application>Microsoft Office PowerPoint</Application>
  <PresentationFormat>Widescreen</PresentationFormat>
  <Paragraphs>73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Informe de avances del Grupo de Expertos de la NAPPO «Alternativas al bromuro de metilo» </vt:lpstr>
      <vt:lpstr>GENERALIDADES</vt:lpstr>
      <vt:lpstr>GRUPO DE EXPERTOS</vt:lpstr>
      <vt:lpstr>JUSTIFICACIÓN DEL PROYECTO</vt:lpstr>
      <vt:lpstr>OBJETIVO</vt:lpstr>
      <vt:lpstr>TRABAJO ASIGNADO AL GRUPO DE EXPERTOS</vt:lpstr>
      <vt:lpstr>ENTREGABLES Y MARCO DE TIEMPO</vt:lpstr>
      <vt:lpstr>BENEFICIOS PARA LAS ONPF</vt:lpstr>
      <vt:lpstr>BENEFICIOS PARA LA INDUSTRIA</vt:lpstr>
      <vt:lpstr>¡¡GRACIAS!! 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systems approaches in managing pest risks associated with the movement of forest products</dc:title>
  <dc:creator>Luffi</dc:creator>
  <cp:lastModifiedBy>Alonso Suazo</cp:lastModifiedBy>
  <cp:revision>91</cp:revision>
  <dcterms:created xsi:type="dcterms:W3CDTF">2015-09-11T19:21:22Z</dcterms:created>
  <dcterms:modified xsi:type="dcterms:W3CDTF">2023-11-01T14:37:49Z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0x010100DE893DAADA01B84189C433A3D774DA2D</vt:lpwstr>
  </property>
</Properties>
</file>