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62" r:id="rId7"/>
    <p:sldId id="260" r:id="rId8"/>
    <p:sldId id="272" r:id="rId9"/>
    <p:sldId id="271" r:id="rId10"/>
    <p:sldId id="263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739522-30C1-43FC-86BF-0774D1CB429E}" v="12" dt="2023-11-30T19:53:54.6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Bloem" userId="120205f8-b7c3-44c8-872f-00fc1f63a223" providerId="ADAL" clId="{F2739522-30C1-43FC-86BF-0774D1CB429E}"/>
    <pc:docChg chg="undo custSel addSld delSld modSld sldOrd">
      <pc:chgData name="Stephanie Bloem" userId="120205f8-b7c3-44c8-872f-00fc1f63a223" providerId="ADAL" clId="{F2739522-30C1-43FC-86BF-0774D1CB429E}" dt="2023-11-30T19:54:18.817" v="1967" actId="1076"/>
      <pc:docMkLst>
        <pc:docMk/>
      </pc:docMkLst>
      <pc:sldChg chg="addSp delSp modSp mod">
        <pc:chgData name="Stephanie Bloem" userId="120205f8-b7c3-44c8-872f-00fc1f63a223" providerId="ADAL" clId="{F2739522-30C1-43FC-86BF-0774D1CB429E}" dt="2023-11-09T19:23:29.190" v="1072" actId="114"/>
        <pc:sldMkLst>
          <pc:docMk/>
          <pc:sldMk cId="2074443275" sldId="256"/>
        </pc:sldMkLst>
        <pc:spChg chg="mod">
          <ac:chgData name="Stephanie Bloem" userId="120205f8-b7c3-44c8-872f-00fc1f63a223" providerId="ADAL" clId="{F2739522-30C1-43FC-86BF-0774D1CB429E}" dt="2023-11-09T19:23:29.190" v="1072" actId="114"/>
          <ac:spMkLst>
            <pc:docMk/>
            <pc:sldMk cId="2074443275" sldId="256"/>
            <ac:spMk id="2" creationId="{3681EB27-3595-4AA7-BFA5-6C1F5DA46628}"/>
          </ac:spMkLst>
        </pc:spChg>
        <pc:spChg chg="add mod">
          <ac:chgData name="Stephanie Bloem" userId="120205f8-b7c3-44c8-872f-00fc1f63a223" providerId="ADAL" clId="{F2739522-30C1-43FC-86BF-0774D1CB429E}" dt="2023-11-09T18:23:48.254" v="434" actId="1076"/>
          <ac:spMkLst>
            <pc:docMk/>
            <pc:sldMk cId="2074443275" sldId="256"/>
            <ac:spMk id="4" creationId="{8C5F43F6-5B26-A107-64D9-C3076B080C4F}"/>
          </ac:spMkLst>
        </pc:spChg>
        <pc:spChg chg="del">
          <ac:chgData name="Stephanie Bloem" userId="120205f8-b7c3-44c8-872f-00fc1f63a223" providerId="ADAL" clId="{F2739522-30C1-43FC-86BF-0774D1CB429E}" dt="2023-11-09T17:28:47.857" v="7" actId="26606"/>
          <ac:spMkLst>
            <pc:docMk/>
            <pc:sldMk cId="2074443275" sldId="256"/>
            <ac:spMk id="14" creationId="{06DA9DF9-31F7-4056-B42E-878CC92417B8}"/>
          </ac:spMkLst>
        </pc:spChg>
        <pc:spChg chg="add">
          <ac:chgData name="Stephanie Bloem" userId="120205f8-b7c3-44c8-872f-00fc1f63a223" providerId="ADAL" clId="{F2739522-30C1-43FC-86BF-0774D1CB429E}" dt="2023-11-09T17:28:47.857" v="7" actId="26606"/>
          <ac:spMkLst>
            <pc:docMk/>
            <pc:sldMk cId="2074443275" sldId="256"/>
            <ac:spMk id="19" creationId="{6753252F-4873-4F63-801D-CC719279A7D5}"/>
          </ac:spMkLst>
        </pc:spChg>
        <pc:spChg chg="add">
          <ac:chgData name="Stephanie Bloem" userId="120205f8-b7c3-44c8-872f-00fc1f63a223" providerId="ADAL" clId="{F2739522-30C1-43FC-86BF-0774D1CB429E}" dt="2023-11-09T17:28:47.857" v="7" actId="26606"/>
          <ac:spMkLst>
            <pc:docMk/>
            <pc:sldMk cId="2074443275" sldId="256"/>
            <ac:spMk id="21" creationId="{047C8CCB-F95D-4249-92DD-651249D3535A}"/>
          </ac:spMkLst>
        </pc:spChg>
        <pc:picChg chg="add mod">
          <ac:chgData name="Stephanie Bloem" userId="120205f8-b7c3-44c8-872f-00fc1f63a223" providerId="ADAL" clId="{F2739522-30C1-43FC-86BF-0774D1CB429E}" dt="2023-11-09T17:28:47.857" v="7" actId="26606"/>
          <ac:picMkLst>
            <pc:docMk/>
            <pc:sldMk cId="2074443275" sldId="256"/>
            <ac:picMk id="3" creationId="{647DAB2A-7350-1607-787E-F417A1E773AE}"/>
          </ac:picMkLst>
        </pc:picChg>
        <pc:picChg chg="del">
          <ac:chgData name="Stephanie Bloem" userId="120205f8-b7c3-44c8-872f-00fc1f63a223" providerId="ADAL" clId="{F2739522-30C1-43FC-86BF-0774D1CB429E}" dt="2023-11-09T17:28:02.964" v="5" actId="478"/>
          <ac:picMkLst>
            <pc:docMk/>
            <pc:sldMk cId="2074443275" sldId="256"/>
            <ac:picMk id="7" creationId="{D9F043AD-DBB2-08BB-6159-B40A41BD3F0F}"/>
          </ac:picMkLst>
        </pc:picChg>
      </pc:sldChg>
      <pc:sldChg chg="del">
        <pc:chgData name="Stephanie Bloem" userId="120205f8-b7c3-44c8-872f-00fc1f63a223" providerId="ADAL" clId="{F2739522-30C1-43FC-86BF-0774D1CB429E}" dt="2023-11-09T18:23:59.313" v="435" actId="47"/>
        <pc:sldMkLst>
          <pc:docMk/>
          <pc:sldMk cId="2184176133" sldId="257"/>
        </pc:sldMkLst>
      </pc:sldChg>
      <pc:sldChg chg="addSp delSp modSp mod">
        <pc:chgData name="Stephanie Bloem" userId="120205f8-b7c3-44c8-872f-00fc1f63a223" providerId="ADAL" clId="{F2739522-30C1-43FC-86BF-0774D1CB429E}" dt="2023-11-17T16:58:26.902" v="1896" actId="14100"/>
        <pc:sldMkLst>
          <pc:docMk/>
          <pc:sldMk cId="805666325" sldId="259"/>
        </pc:sldMkLst>
        <pc:spChg chg="mod">
          <ac:chgData name="Stephanie Bloem" userId="120205f8-b7c3-44c8-872f-00fc1f63a223" providerId="ADAL" clId="{F2739522-30C1-43FC-86BF-0774D1CB429E}" dt="2023-11-09T21:48:51.416" v="1339" actId="2711"/>
          <ac:spMkLst>
            <pc:docMk/>
            <pc:sldMk cId="805666325" sldId="259"/>
            <ac:spMk id="8" creationId="{4D1FF625-CF89-496E-880B-C596D71D145D}"/>
          </ac:spMkLst>
        </pc:spChg>
        <pc:spChg chg="mod">
          <ac:chgData name="Stephanie Bloem" userId="120205f8-b7c3-44c8-872f-00fc1f63a223" providerId="ADAL" clId="{F2739522-30C1-43FC-86BF-0774D1CB429E}" dt="2023-11-17T16:58:26.902" v="1896" actId="14100"/>
          <ac:spMkLst>
            <pc:docMk/>
            <pc:sldMk cId="805666325" sldId="259"/>
            <ac:spMk id="9" creationId="{A864CBFD-988F-45F6-972C-537265B2B36C}"/>
          </ac:spMkLst>
        </pc:spChg>
        <pc:spChg chg="del">
          <ac:chgData name="Stephanie Bloem" userId="120205f8-b7c3-44c8-872f-00fc1f63a223" providerId="ADAL" clId="{F2739522-30C1-43FC-86BF-0774D1CB429E}" dt="2023-11-09T18:51:17.235" v="457" actId="26606"/>
          <ac:spMkLst>
            <pc:docMk/>
            <pc:sldMk cId="805666325" sldId="259"/>
            <ac:spMk id="21" creationId="{04812C46-200A-4DEB-A05E-3ED6C68C2387}"/>
          </ac:spMkLst>
        </pc:spChg>
        <pc:spChg chg="del">
          <ac:chgData name="Stephanie Bloem" userId="120205f8-b7c3-44c8-872f-00fc1f63a223" providerId="ADAL" clId="{F2739522-30C1-43FC-86BF-0774D1CB429E}" dt="2023-11-09T18:51:17.235" v="457" actId="26606"/>
          <ac:spMkLst>
            <pc:docMk/>
            <pc:sldMk cId="805666325" sldId="259"/>
            <ac:spMk id="23" creationId="{D1EA859B-E555-4109-94F3-6700E046E008}"/>
          </ac:spMkLst>
        </pc:spChg>
        <pc:spChg chg="add">
          <ac:chgData name="Stephanie Bloem" userId="120205f8-b7c3-44c8-872f-00fc1f63a223" providerId="ADAL" clId="{F2739522-30C1-43FC-86BF-0774D1CB429E}" dt="2023-11-09T18:51:17.235" v="457" actId="26606"/>
          <ac:spMkLst>
            <pc:docMk/>
            <pc:sldMk cId="805666325" sldId="259"/>
            <ac:spMk id="28" creationId="{04812C46-200A-4DEB-A05E-3ED6C68C2387}"/>
          </ac:spMkLst>
        </pc:spChg>
        <pc:spChg chg="add">
          <ac:chgData name="Stephanie Bloem" userId="120205f8-b7c3-44c8-872f-00fc1f63a223" providerId="ADAL" clId="{F2739522-30C1-43FC-86BF-0774D1CB429E}" dt="2023-11-09T18:51:17.235" v="457" actId="26606"/>
          <ac:spMkLst>
            <pc:docMk/>
            <pc:sldMk cId="805666325" sldId="259"/>
            <ac:spMk id="30" creationId="{D1EA859B-E555-4109-94F3-6700E046E008}"/>
          </ac:spMkLst>
        </pc:spChg>
        <pc:picChg chg="add mod ord">
          <ac:chgData name="Stephanie Bloem" userId="120205f8-b7c3-44c8-872f-00fc1f63a223" providerId="ADAL" clId="{F2739522-30C1-43FC-86BF-0774D1CB429E}" dt="2023-11-09T18:51:17.235" v="457" actId="26606"/>
          <ac:picMkLst>
            <pc:docMk/>
            <pc:sldMk cId="805666325" sldId="259"/>
            <ac:picMk id="3" creationId="{3BFA21F3-C97B-7D83-6C70-8BAC673C11F5}"/>
          </ac:picMkLst>
        </pc:picChg>
        <pc:picChg chg="del">
          <ac:chgData name="Stephanie Bloem" userId="120205f8-b7c3-44c8-872f-00fc1f63a223" providerId="ADAL" clId="{F2739522-30C1-43FC-86BF-0774D1CB429E}" dt="2023-11-09T18:49:37.920" v="455" actId="478"/>
          <ac:picMkLst>
            <pc:docMk/>
            <pc:sldMk cId="805666325" sldId="259"/>
            <ac:picMk id="4" creationId="{AECCFC69-B04F-75E3-3FAF-0A92B915C85F}"/>
          </ac:picMkLst>
        </pc:picChg>
      </pc:sldChg>
      <pc:sldChg chg="addSp delSp modSp mod ord setBg">
        <pc:chgData name="Stephanie Bloem" userId="120205f8-b7c3-44c8-872f-00fc1f63a223" providerId="ADAL" clId="{F2739522-30C1-43FC-86BF-0774D1CB429E}" dt="2023-11-30T19:51:55.179" v="1951" actId="1036"/>
        <pc:sldMkLst>
          <pc:docMk/>
          <pc:sldMk cId="165642429" sldId="260"/>
        </pc:sldMkLst>
        <pc:spChg chg="mod ord">
          <ac:chgData name="Stephanie Bloem" userId="120205f8-b7c3-44c8-872f-00fc1f63a223" providerId="ADAL" clId="{F2739522-30C1-43FC-86BF-0774D1CB429E}" dt="2023-11-30T19:51:48.135" v="1950"/>
          <ac:spMkLst>
            <pc:docMk/>
            <pc:sldMk cId="165642429" sldId="260"/>
            <ac:spMk id="3" creationId="{3F8749A5-91BE-4879-9F03-5493DD793C3C}"/>
          </ac:spMkLst>
        </pc:spChg>
        <pc:spChg chg="mod ord">
          <ac:chgData name="Stephanie Bloem" userId="120205f8-b7c3-44c8-872f-00fc1f63a223" providerId="ADAL" clId="{F2739522-30C1-43FC-86BF-0774D1CB429E}" dt="2023-11-09T22:12:02.411" v="1735" actId="20577"/>
          <ac:spMkLst>
            <pc:docMk/>
            <pc:sldMk cId="165642429" sldId="260"/>
            <ac:spMk id="9" creationId="{1D9978A2-1DD4-4D45-8121-16AEE61CC209}"/>
          </ac:spMkLst>
        </pc:spChg>
        <pc:spChg chg="add del">
          <ac:chgData name="Stephanie Bloem" userId="120205f8-b7c3-44c8-872f-00fc1f63a223" providerId="ADAL" clId="{F2739522-30C1-43FC-86BF-0774D1CB429E}" dt="2023-11-09T21:58:27.565" v="1379" actId="26606"/>
          <ac:spMkLst>
            <pc:docMk/>
            <pc:sldMk cId="165642429" sldId="260"/>
            <ac:spMk id="14" creationId="{9AA72BD9-2C5A-4EDC-931F-5AA08EACA0F3}"/>
          </ac:spMkLst>
        </pc:spChg>
        <pc:spChg chg="add del">
          <ac:chgData name="Stephanie Bloem" userId="120205f8-b7c3-44c8-872f-00fc1f63a223" providerId="ADAL" clId="{F2739522-30C1-43FC-86BF-0774D1CB429E}" dt="2023-11-09T21:58:27.565" v="1379" actId="26606"/>
          <ac:spMkLst>
            <pc:docMk/>
            <pc:sldMk cId="165642429" sldId="260"/>
            <ac:spMk id="16" creationId="{DD3981AC-7B61-4947-BCF3-F7AA7FA385B9}"/>
          </ac:spMkLst>
        </pc:spChg>
        <pc:spChg chg="add del">
          <ac:chgData name="Stephanie Bloem" userId="120205f8-b7c3-44c8-872f-00fc1f63a223" providerId="ADAL" clId="{F2739522-30C1-43FC-86BF-0774D1CB429E}" dt="2023-11-09T21:58:27.565" v="1379" actId="26606"/>
          <ac:spMkLst>
            <pc:docMk/>
            <pc:sldMk cId="165642429" sldId="260"/>
            <ac:spMk id="18" creationId="{55D4142C-5077-457F-A6AD-3FECFDB39685}"/>
          </ac:spMkLst>
        </pc:spChg>
        <pc:spChg chg="add del">
          <ac:chgData name="Stephanie Bloem" userId="120205f8-b7c3-44c8-872f-00fc1f63a223" providerId="ADAL" clId="{F2739522-30C1-43FC-86BF-0774D1CB429E}" dt="2023-11-09T21:58:27.565" v="1379" actId="26606"/>
          <ac:spMkLst>
            <pc:docMk/>
            <pc:sldMk cId="165642429" sldId="260"/>
            <ac:spMk id="20" creationId="{7A5F0580-5EE9-419F-96EE-B6529EF6E7D0}"/>
          </ac:spMkLst>
        </pc:spChg>
        <pc:picChg chg="add mod">
          <ac:chgData name="Stephanie Bloem" userId="120205f8-b7c3-44c8-872f-00fc1f63a223" providerId="ADAL" clId="{F2739522-30C1-43FC-86BF-0774D1CB429E}" dt="2023-11-30T19:51:55.179" v="1951" actId="1036"/>
          <ac:picMkLst>
            <pc:docMk/>
            <pc:sldMk cId="165642429" sldId="260"/>
            <ac:picMk id="4" creationId="{28A67136-D2BE-EFC1-FE67-43E503387ED3}"/>
          </ac:picMkLst>
        </pc:picChg>
        <pc:picChg chg="del">
          <ac:chgData name="Stephanie Bloem" userId="120205f8-b7c3-44c8-872f-00fc1f63a223" providerId="ADAL" clId="{F2739522-30C1-43FC-86BF-0774D1CB429E}" dt="2023-11-09T21:51:20.099" v="1342" actId="478"/>
          <ac:picMkLst>
            <pc:docMk/>
            <pc:sldMk cId="165642429" sldId="260"/>
            <ac:picMk id="6" creationId="{26DA5EB6-1C58-4909-9288-090033A32B95}"/>
          </ac:picMkLst>
        </pc:picChg>
      </pc:sldChg>
      <pc:sldChg chg="addSp delSp modSp mod ord">
        <pc:chgData name="Stephanie Bloem" userId="120205f8-b7c3-44c8-872f-00fc1f63a223" providerId="ADAL" clId="{F2739522-30C1-43FC-86BF-0774D1CB429E}" dt="2023-11-17T16:58:41.155" v="1897" actId="1076"/>
        <pc:sldMkLst>
          <pc:docMk/>
          <pc:sldMk cId="3831897830" sldId="262"/>
        </pc:sldMkLst>
        <pc:spChg chg="mod">
          <ac:chgData name="Stephanie Bloem" userId="120205f8-b7c3-44c8-872f-00fc1f63a223" providerId="ADAL" clId="{F2739522-30C1-43FC-86BF-0774D1CB429E}" dt="2023-11-17T16:58:41.155" v="1897" actId="1076"/>
          <ac:spMkLst>
            <pc:docMk/>
            <pc:sldMk cId="3831897830" sldId="262"/>
            <ac:spMk id="3" creationId="{3F8749A5-91BE-4879-9F03-5493DD793C3C}"/>
          </ac:spMkLst>
        </pc:spChg>
        <pc:spChg chg="mod">
          <ac:chgData name="Stephanie Bloem" userId="120205f8-b7c3-44c8-872f-00fc1f63a223" providerId="ADAL" clId="{F2739522-30C1-43FC-86BF-0774D1CB429E}" dt="2023-11-09T21:49:04.670" v="1341" actId="2711"/>
          <ac:spMkLst>
            <pc:docMk/>
            <pc:sldMk cId="3831897830" sldId="262"/>
            <ac:spMk id="7" creationId="{FB362390-D219-44C8-99C5-7529C6A4EB3D}"/>
          </ac:spMkLst>
        </pc:spChg>
        <pc:spChg chg="del">
          <ac:chgData name="Stephanie Bloem" userId="120205f8-b7c3-44c8-872f-00fc1f63a223" providerId="ADAL" clId="{F2739522-30C1-43FC-86BF-0774D1CB429E}" dt="2023-11-09T19:06:53.802" v="1058" actId="26606"/>
          <ac:spMkLst>
            <pc:docMk/>
            <pc:sldMk cId="3831897830" sldId="262"/>
            <ac:spMk id="12" creationId="{2B1D4F77-A17C-43D7-B7FA-545148E4E93D}"/>
          </ac:spMkLst>
        </pc:spChg>
        <pc:spChg chg="add del">
          <ac:chgData name="Stephanie Bloem" userId="120205f8-b7c3-44c8-872f-00fc1f63a223" providerId="ADAL" clId="{F2739522-30C1-43FC-86BF-0774D1CB429E}" dt="2023-11-09T19:08:14.006" v="1065" actId="26606"/>
          <ac:spMkLst>
            <pc:docMk/>
            <pc:sldMk cId="3831897830" sldId="262"/>
            <ac:spMk id="17" creationId="{B43B9CA2-4B31-4ACD-9A9F-B8E6C6420386}"/>
          </ac:spMkLst>
        </pc:spChg>
        <pc:spChg chg="add del">
          <ac:chgData name="Stephanie Bloem" userId="120205f8-b7c3-44c8-872f-00fc1f63a223" providerId="ADAL" clId="{F2739522-30C1-43FC-86BF-0774D1CB429E}" dt="2023-11-09T19:08:14.006" v="1065" actId="26606"/>
          <ac:spMkLst>
            <pc:docMk/>
            <pc:sldMk cId="3831897830" sldId="262"/>
            <ac:spMk id="19" creationId="{33F94DB1-BC5D-454D-845C-7BA3A1F46999}"/>
          </ac:spMkLst>
        </pc:spChg>
        <pc:spChg chg="add del">
          <ac:chgData name="Stephanie Bloem" userId="120205f8-b7c3-44c8-872f-00fc1f63a223" providerId="ADAL" clId="{F2739522-30C1-43FC-86BF-0774D1CB429E}" dt="2023-11-09T19:08:14.006" v="1065" actId="26606"/>
          <ac:spMkLst>
            <pc:docMk/>
            <pc:sldMk cId="3831897830" sldId="262"/>
            <ac:spMk id="21" creationId="{5676B86F-860B-4586-BCAA-C0650C09B7B9}"/>
          </ac:spMkLst>
        </pc:spChg>
        <pc:spChg chg="add del">
          <ac:chgData name="Stephanie Bloem" userId="120205f8-b7c3-44c8-872f-00fc1f63a223" providerId="ADAL" clId="{F2739522-30C1-43FC-86BF-0774D1CB429E}" dt="2023-11-09T19:08:14.006" v="1065" actId="26606"/>
          <ac:spMkLst>
            <pc:docMk/>
            <pc:sldMk cId="3831897830" sldId="262"/>
            <ac:spMk id="23" creationId="{8C818ED5-2F56-4171-9445-3AA4F4462396}"/>
          </ac:spMkLst>
        </pc:spChg>
        <pc:spChg chg="add del">
          <ac:chgData name="Stephanie Bloem" userId="120205f8-b7c3-44c8-872f-00fc1f63a223" providerId="ADAL" clId="{F2739522-30C1-43FC-86BF-0774D1CB429E}" dt="2023-11-09T19:08:14.006" v="1065" actId="26606"/>
          <ac:spMkLst>
            <pc:docMk/>
            <pc:sldMk cId="3831897830" sldId="262"/>
            <ac:spMk id="25" creationId="{DE74FCE8-866C-4AFA-B45C-FACE2A6094E4}"/>
          </ac:spMkLst>
        </pc:spChg>
        <pc:spChg chg="add">
          <ac:chgData name="Stephanie Bloem" userId="120205f8-b7c3-44c8-872f-00fc1f63a223" providerId="ADAL" clId="{F2739522-30C1-43FC-86BF-0774D1CB429E}" dt="2023-11-09T19:08:14.006" v="1065" actId="26606"/>
          <ac:spMkLst>
            <pc:docMk/>
            <pc:sldMk cId="3831897830" sldId="262"/>
            <ac:spMk id="30" creationId="{B43B9CA2-4B31-4ACD-9A9F-B8E6C6420386}"/>
          </ac:spMkLst>
        </pc:spChg>
        <pc:spChg chg="add">
          <ac:chgData name="Stephanie Bloem" userId="120205f8-b7c3-44c8-872f-00fc1f63a223" providerId="ADAL" clId="{F2739522-30C1-43FC-86BF-0774D1CB429E}" dt="2023-11-09T19:08:14.006" v="1065" actId="26606"/>
          <ac:spMkLst>
            <pc:docMk/>
            <pc:sldMk cId="3831897830" sldId="262"/>
            <ac:spMk id="32" creationId="{33F94DB1-BC5D-454D-845C-7BA3A1F46999}"/>
          </ac:spMkLst>
        </pc:spChg>
        <pc:spChg chg="add">
          <ac:chgData name="Stephanie Bloem" userId="120205f8-b7c3-44c8-872f-00fc1f63a223" providerId="ADAL" clId="{F2739522-30C1-43FC-86BF-0774D1CB429E}" dt="2023-11-09T19:08:14.006" v="1065" actId="26606"/>
          <ac:spMkLst>
            <pc:docMk/>
            <pc:sldMk cId="3831897830" sldId="262"/>
            <ac:spMk id="34" creationId="{5676B86F-860B-4586-BCAA-C0650C09B7B9}"/>
          </ac:spMkLst>
        </pc:spChg>
        <pc:spChg chg="add">
          <ac:chgData name="Stephanie Bloem" userId="120205f8-b7c3-44c8-872f-00fc1f63a223" providerId="ADAL" clId="{F2739522-30C1-43FC-86BF-0774D1CB429E}" dt="2023-11-09T19:08:14.006" v="1065" actId="26606"/>
          <ac:spMkLst>
            <pc:docMk/>
            <pc:sldMk cId="3831897830" sldId="262"/>
            <ac:spMk id="36" creationId="{8C818ED5-2F56-4171-9445-3AA4F4462396}"/>
          </ac:spMkLst>
        </pc:spChg>
        <pc:spChg chg="add">
          <ac:chgData name="Stephanie Bloem" userId="120205f8-b7c3-44c8-872f-00fc1f63a223" providerId="ADAL" clId="{F2739522-30C1-43FC-86BF-0774D1CB429E}" dt="2023-11-09T19:08:14.006" v="1065" actId="26606"/>
          <ac:spMkLst>
            <pc:docMk/>
            <pc:sldMk cId="3831897830" sldId="262"/>
            <ac:spMk id="38" creationId="{DE74FCE8-866C-4AFA-B45C-FACE2A6094E4}"/>
          </ac:spMkLst>
        </pc:spChg>
        <pc:picChg chg="add del mod ord">
          <ac:chgData name="Stephanie Bloem" userId="120205f8-b7c3-44c8-872f-00fc1f63a223" providerId="ADAL" clId="{F2739522-30C1-43FC-86BF-0774D1CB429E}" dt="2023-11-09T19:07:47.016" v="1063" actId="478"/>
          <ac:picMkLst>
            <pc:docMk/>
            <pc:sldMk cId="3831897830" sldId="262"/>
            <ac:picMk id="2" creationId="{6B8B52B1-68C5-388B-AC76-B00CE8BC0058}"/>
          </ac:picMkLst>
        </pc:picChg>
        <pc:picChg chg="add mod ord">
          <ac:chgData name="Stephanie Bloem" userId="120205f8-b7c3-44c8-872f-00fc1f63a223" providerId="ADAL" clId="{F2739522-30C1-43FC-86BF-0774D1CB429E}" dt="2023-11-09T19:08:26.554" v="1067" actId="27614"/>
          <ac:picMkLst>
            <pc:docMk/>
            <pc:sldMk cId="3831897830" sldId="262"/>
            <ac:picMk id="4" creationId="{32C07E3D-7EDE-E3E2-4557-F9805720DCD1}"/>
          </ac:picMkLst>
        </pc:picChg>
        <pc:picChg chg="del">
          <ac:chgData name="Stephanie Bloem" userId="120205f8-b7c3-44c8-872f-00fc1f63a223" providerId="ADAL" clId="{F2739522-30C1-43FC-86BF-0774D1CB429E}" dt="2023-11-09T18:59:04.883" v="1045" actId="478"/>
          <ac:picMkLst>
            <pc:docMk/>
            <pc:sldMk cId="3831897830" sldId="262"/>
            <ac:picMk id="5" creationId="{4B8A9822-9DE2-26E0-B851-42311BC13AC4}"/>
          </ac:picMkLst>
        </pc:picChg>
        <pc:picChg chg="add mod ord">
          <ac:chgData name="Stephanie Bloem" userId="120205f8-b7c3-44c8-872f-00fc1f63a223" providerId="ADAL" clId="{F2739522-30C1-43FC-86BF-0774D1CB429E}" dt="2023-11-09T19:08:26.454" v="1066" actId="27614"/>
          <ac:picMkLst>
            <pc:docMk/>
            <pc:sldMk cId="3831897830" sldId="262"/>
            <ac:picMk id="8" creationId="{1E8D1165-DBC4-912C-FF03-5F6263D75FE6}"/>
          </ac:picMkLst>
        </pc:picChg>
        <pc:picChg chg="add mod ord">
          <ac:chgData name="Stephanie Bloem" userId="120205f8-b7c3-44c8-872f-00fc1f63a223" providerId="ADAL" clId="{F2739522-30C1-43FC-86BF-0774D1CB429E}" dt="2023-11-09T19:08:26.722" v="1068" actId="27614"/>
          <ac:picMkLst>
            <pc:docMk/>
            <pc:sldMk cId="3831897830" sldId="262"/>
            <ac:picMk id="9" creationId="{CD6E09BD-84E8-5AFB-6923-410B0B55515C}"/>
          </ac:picMkLst>
        </pc:picChg>
      </pc:sldChg>
      <pc:sldChg chg="addSp delSp modSp mod ord">
        <pc:chgData name="Stephanie Bloem" userId="120205f8-b7c3-44c8-872f-00fc1f63a223" providerId="ADAL" clId="{F2739522-30C1-43FC-86BF-0774D1CB429E}" dt="2023-11-30T19:53:54.637" v="1963"/>
        <pc:sldMkLst>
          <pc:docMk/>
          <pc:sldMk cId="2414397542" sldId="263"/>
        </pc:sldMkLst>
        <pc:spChg chg="add del mod">
          <ac:chgData name="Stephanie Bloem" userId="120205f8-b7c3-44c8-872f-00fc1f63a223" providerId="ADAL" clId="{F2739522-30C1-43FC-86BF-0774D1CB429E}" dt="2023-11-30T19:53:30.448" v="1962" actId="20577"/>
          <ac:spMkLst>
            <pc:docMk/>
            <pc:sldMk cId="2414397542" sldId="263"/>
            <ac:spMk id="3" creationId="{3F8749A5-91BE-4879-9F03-5493DD793C3C}"/>
          </ac:spMkLst>
        </pc:spChg>
        <pc:spChg chg="mod ord">
          <ac:chgData name="Stephanie Bloem" userId="120205f8-b7c3-44c8-872f-00fc1f63a223" providerId="ADAL" clId="{F2739522-30C1-43FC-86BF-0774D1CB429E}" dt="2023-11-30T19:53:54.637" v="1963"/>
          <ac:spMkLst>
            <pc:docMk/>
            <pc:sldMk cId="2414397542" sldId="263"/>
            <ac:spMk id="9" creationId="{8A7C0AC7-0286-4BF8-8E43-376E3C1D1272}"/>
          </ac:spMkLst>
        </pc:spChg>
        <pc:graphicFrameChg chg="add del">
          <ac:chgData name="Stephanie Bloem" userId="120205f8-b7c3-44c8-872f-00fc1f63a223" providerId="ADAL" clId="{F2739522-30C1-43FC-86BF-0774D1CB429E}" dt="2023-11-09T17:43:00.560" v="359" actId="26606"/>
          <ac:graphicFrameMkLst>
            <pc:docMk/>
            <pc:sldMk cId="2414397542" sldId="263"/>
            <ac:graphicFrameMk id="18" creationId="{06AC932E-1E06-5498-FD13-F0FCA63C496B}"/>
          </ac:graphicFrameMkLst>
        </pc:graphicFrameChg>
        <pc:picChg chg="del">
          <ac:chgData name="Stephanie Bloem" userId="120205f8-b7c3-44c8-872f-00fc1f63a223" providerId="ADAL" clId="{F2739522-30C1-43FC-86BF-0774D1CB429E}" dt="2023-11-09T17:40:14.842" v="351" actId="478"/>
          <ac:picMkLst>
            <pc:docMk/>
            <pc:sldMk cId="2414397542" sldId="263"/>
            <ac:picMk id="4" creationId="{D9494F16-7A0B-747D-CEF3-CF4F1BA8BB6F}"/>
          </ac:picMkLst>
        </pc:picChg>
        <pc:picChg chg="add mod ord">
          <ac:chgData name="Stephanie Bloem" userId="120205f8-b7c3-44c8-872f-00fc1f63a223" providerId="ADAL" clId="{F2739522-30C1-43FC-86BF-0774D1CB429E}" dt="2023-11-09T17:42:39.791" v="357" actId="167"/>
          <ac:picMkLst>
            <pc:docMk/>
            <pc:sldMk cId="2414397542" sldId="263"/>
            <ac:picMk id="5" creationId="{AD009AE1-1940-11FE-9CC5-D625E43B9E19}"/>
          </ac:picMkLst>
        </pc:picChg>
      </pc:sldChg>
      <pc:sldChg chg="addSp delSp modSp mod">
        <pc:chgData name="Stephanie Bloem" userId="120205f8-b7c3-44c8-872f-00fc1f63a223" providerId="ADAL" clId="{F2739522-30C1-43FC-86BF-0774D1CB429E}" dt="2023-11-30T19:54:18.817" v="1967" actId="1076"/>
        <pc:sldMkLst>
          <pc:docMk/>
          <pc:sldMk cId="1264539404" sldId="265"/>
        </pc:sldMkLst>
        <pc:spChg chg="del">
          <ac:chgData name="Stephanie Bloem" userId="120205f8-b7c3-44c8-872f-00fc1f63a223" providerId="ADAL" clId="{F2739522-30C1-43FC-86BF-0774D1CB429E}" dt="2023-11-09T22:21:22.165" v="1758" actId="478"/>
          <ac:spMkLst>
            <pc:docMk/>
            <pc:sldMk cId="1264539404" sldId="265"/>
            <ac:spMk id="2" creationId="{3681EB27-3595-4AA7-BFA5-6C1F5DA46628}"/>
          </ac:spMkLst>
        </pc:spChg>
        <pc:spChg chg="add mod">
          <ac:chgData name="Stephanie Bloem" userId="120205f8-b7c3-44c8-872f-00fc1f63a223" providerId="ADAL" clId="{F2739522-30C1-43FC-86BF-0774D1CB429E}" dt="2023-11-30T19:54:10.217" v="1966" actId="20577"/>
          <ac:spMkLst>
            <pc:docMk/>
            <pc:sldMk cId="1264539404" sldId="265"/>
            <ac:spMk id="2" creationId="{AC14F696-EBB3-A84F-5A40-411F28231BEF}"/>
          </ac:spMkLst>
        </pc:spChg>
        <pc:spChg chg="add del mod">
          <ac:chgData name="Stephanie Bloem" userId="120205f8-b7c3-44c8-872f-00fc1f63a223" providerId="ADAL" clId="{F2739522-30C1-43FC-86BF-0774D1CB429E}" dt="2023-11-09T22:21:27.847" v="1759" actId="478"/>
          <ac:spMkLst>
            <pc:docMk/>
            <pc:sldMk cId="1264539404" sldId="265"/>
            <ac:spMk id="7" creationId="{E8AD2E83-7515-C9E6-B10B-F5F4008E7CA2}"/>
          </ac:spMkLst>
        </pc:spChg>
        <pc:spChg chg="del">
          <ac:chgData name="Stephanie Bloem" userId="120205f8-b7c3-44c8-872f-00fc1f63a223" providerId="ADAL" clId="{F2739522-30C1-43FC-86BF-0774D1CB429E}" dt="2023-11-09T22:21:43.496" v="1761" actId="26606"/>
          <ac:spMkLst>
            <pc:docMk/>
            <pc:sldMk cId="1264539404" sldId="265"/>
            <ac:spMk id="15" creationId="{ECC07320-C2CA-4E29-8481-9D9E143C7788}"/>
          </ac:spMkLst>
        </pc:spChg>
        <pc:spChg chg="del">
          <ac:chgData name="Stephanie Bloem" userId="120205f8-b7c3-44c8-872f-00fc1f63a223" providerId="ADAL" clId="{F2739522-30C1-43FC-86BF-0774D1CB429E}" dt="2023-11-09T22:21:43.496" v="1761" actId="26606"/>
          <ac:spMkLst>
            <pc:docMk/>
            <pc:sldMk cId="1264539404" sldId="265"/>
            <ac:spMk id="16" creationId="{178FB36B-5BFE-42CA-BC60-1115E0D95EEC}"/>
          </ac:spMkLst>
        </pc:spChg>
        <pc:spChg chg="add">
          <ac:chgData name="Stephanie Bloem" userId="120205f8-b7c3-44c8-872f-00fc1f63a223" providerId="ADAL" clId="{F2739522-30C1-43FC-86BF-0774D1CB429E}" dt="2023-11-09T22:21:43.496" v="1761" actId="26606"/>
          <ac:spMkLst>
            <pc:docMk/>
            <pc:sldMk cId="1264539404" sldId="265"/>
            <ac:spMk id="21" creationId="{AB8C311F-7253-4AED-9701-7FC0708C41C7}"/>
          </ac:spMkLst>
        </pc:spChg>
        <pc:spChg chg="add">
          <ac:chgData name="Stephanie Bloem" userId="120205f8-b7c3-44c8-872f-00fc1f63a223" providerId="ADAL" clId="{F2739522-30C1-43FC-86BF-0774D1CB429E}" dt="2023-11-09T22:21:43.496" v="1761" actId="26606"/>
          <ac:spMkLst>
            <pc:docMk/>
            <pc:sldMk cId="1264539404" sldId="265"/>
            <ac:spMk id="23" creationId="{E2384209-CB15-4CDF-9D31-C44FD9A3F20D}"/>
          </ac:spMkLst>
        </pc:spChg>
        <pc:spChg chg="add">
          <ac:chgData name="Stephanie Bloem" userId="120205f8-b7c3-44c8-872f-00fc1f63a223" providerId="ADAL" clId="{F2739522-30C1-43FC-86BF-0774D1CB429E}" dt="2023-11-09T22:21:43.496" v="1761" actId="26606"/>
          <ac:spMkLst>
            <pc:docMk/>
            <pc:sldMk cId="1264539404" sldId="265"/>
            <ac:spMk id="25" creationId="{2633B3B5-CC90-43F0-8714-D31D1F3F0209}"/>
          </ac:spMkLst>
        </pc:spChg>
        <pc:spChg chg="add">
          <ac:chgData name="Stephanie Bloem" userId="120205f8-b7c3-44c8-872f-00fc1f63a223" providerId="ADAL" clId="{F2739522-30C1-43FC-86BF-0774D1CB429E}" dt="2023-11-09T22:21:43.496" v="1761" actId="26606"/>
          <ac:spMkLst>
            <pc:docMk/>
            <pc:sldMk cId="1264539404" sldId="265"/>
            <ac:spMk id="27" creationId="{A8D57A06-A426-446D-B02C-A2DC6B62E45E}"/>
          </ac:spMkLst>
        </pc:spChg>
        <pc:picChg chg="del">
          <ac:chgData name="Stephanie Bloem" userId="120205f8-b7c3-44c8-872f-00fc1f63a223" providerId="ADAL" clId="{F2739522-30C1-43FC-86BF-0774D1CB429E}" dt="2023-11-09T22:06:15.682" v="1526" actId="478"/>
          <ac:picMkLst>
            <pc:docMk/>
            <pc:sldMk cId="1264539404" sldId="265"/>
            <ac:picMk id="4" creationId="{51817DEB-5010-FE6D-B240-06E5726E0C58}"/>
          </ac:picMkLst>
        </pc:picChg>
        <pc:picChg chg="add mod">
          <ac:chgData name="Stephanie Bloem" userId="120205f8-b7c3-44c8-872f-00fc1f63a223" providerId="ADAL" clId="{F2739522-30C1-43FC-86BF-0774D1CB429E}" dt="2023-11-17T16:55:59.397" v="1878" actId="1076"/>
          <ac:picMkLst>
            <pc:docMk/>
            <pc:sldMk cId="1264539404" sldId="265"/>
            <ac:picMk id="4" creationId="{7B86A154-878A-B023-D3C2-46522CEAE85F}"/>
          </ac:picMkLst>
        </pc:picChg>
        <pc:picChg chg="add mod">
          <ac:chgData name="Stephanie Bloem" userId="120205f8-b7c3-44c8-872f-00fc1f63a223" providerId="ADAL" clId="{F2739522-30C1-43FC-86BF-0774D1CB429E}" dt="2023-11-17T16:51:05.954" v="1835" actId="1076"/>
          <ac:picMkLst>
            <pc:docMk/>
            <pc:sldMk cId="1264539404" sldId="265"/>
            <ac:picMk id="5" creationId="{E9F1D1D9-4946-F1B3-1BE3-E610BA6B49BE}"/>
          </ac:picMkLst>
        </pc:picChg>
        <pc:picChg chg="add mod">
          <ac:chgData name="Stephanie Bloem" userId="120205f8-b7c3-44c8-872f-00fc1f63a223" providerId="ADAL" clId="{F2739522-30C1-43FC-86BF-0774D1CB429E}" dt="2023-11-30T19:54:18.817" v="1967" actId="1076"/>
          <ac:picMkLst>
            <pc:docMk/>
            <pc:sldMk cId="1264539404" sldId="265"/>
            <ac:picMk id="6" creationId="{F3461D75-940B-F6B8-65E4-9724AA36E1F4}"/>
          </ac:picMkLst>
        </pc:picChg>
      </pc:sldChg>
      <pc:sldChg chg="del">
        <pc:chgData name="Stephanie Bloem" userId="120205f8-b7c3-44c8-872f-00fc1f63a223" providerId="ADAL" clId="{F2739522-30C1-43FC-86BF-0774D1CB429E}" dt="2023-11-09T18:24:02.298" v="436" actId="47"/>
        <pc:sldMkLst>
          <pc:docMk/>
          <pc:sldMk cId="3683860075" sldId="268"/>
        </pc:sldMkLst>
      </pc:sldChg>
      <pc:sldChg chg="del">
        <pc:chgData name="Stephanie Bloem" userId="120205f8-b7c3-44c8-872f-00fc1f63a223" providerId="ADAL" clId="{F2739522-30C1-43FC-86BF-0774D1CB429E}" dt="2023-11-09T18:24:06.529" v="437" actId="47"/>
        <pc:sldMkLst>
          <pc:docMk/>
          <pc:sldMk cId="3514136962" sldId="269"/>
        </pc:sldMkLst>
      </pc:sldChg>
      <pc:sldChg chg="delSp modSp del mod">
        <pc:chgData name="Stephanie Bloem" userId="120205f8-b7c3-44c8-872f-00fc1f63a223" providerId="ADAL" clId="{F2739522-30C1-43FC-86BF-0774D1CB429E}" dt="2023-11-09T18:49:14.863" v="451" actId="47"/>
        <pc:sldMkLst>
          <pc:docMk/>
          <pc:sldMk cId="166452378" sldId="270"/>
        </pc:sldMkLst>
        <pc:spChg chg="mod">
          <ac:chgData name="Stephanie Bloem" userId="120205f8-b7c3-44c8-872f-00fc1f63a223" providerId="ADAL" clId="{F2739522-30C1-43FC-86BF-0774D1CB429E}" dt="2023-11-09T18:24:32.560" v="448" actId="14100"/>
          <ac:spMkLst>
            <pc:docMk/>
            <pc:sldMk cId="166452378" sldId="270"/>
            <ac:spMk id="3" creationId="{523163BB-10BF-BB55-3080-24E6ABB6A803}"/>
          </ac:spMkLst>
        </pc:spChg>
        <pc:picChg chg="del mod">
          <ac:chgData name="Stephanie Bloem" userId="120205f8-b7c3-44c8-872f-00fc1f63a223" providerId="ADAL" clId="{F2739522-30C1-43FC-86BF-0774D1CB429E}" dt="2023-11-09T18:24:42.003" v="450" actId="21"/>
          <ac:picMkLst>
            <pc:docMk/>
            <pc:sldMk cId="166452378" sldId="270"/>
            <ac:picMk id="7" creationId="{066F4D46-0EF7-CCA2-C122-463BFBB4D7F4}"/>
          </ac:picMkLst>
        </pc:picChg>
      </pc:sldChg>
      <pc:sldChg chg="addSp delSp modSp mod ord">
        <pc:chgData name="Stephanie Bloem" userId="120205f8-b7c3-44c8-872f-00fc1f63a223" providerId="ADAL" clId="{F2739522-30C1-43FC-86BF-0774D1CB429E}" dt="2023-11-30T19:52:48.834" v="1961" actId="20577"/>
        <pc:sldMkLst>
          <pc:docMk/>
          <pc:sldMk cId="3466053404" sldId="271"/>
        </pc:sldMkLst>
        <pc:spChg chg="mod">
          <ac:chgData name="Stephanie Bloem" userId="120205f8-b7c3-44c8-872f-00fc1f63a223" providerId="ADAL" clId="{F2739522-30C1-43FC-86BF-0774D1CB429E}" dt="2023-11-30T19:52:48.834" v="1961" actId="20577"/>
          <ac:spMkLst>
            <pc:docMk/>
            <pc:sldMk cId="3466053404" sldId="271"/>
            <ac:spMk id="3" creationId="{3F8749A5-91BE-4879-9F03-5493DD793C3C}"/>
          </ac:spMkLst>
        </pc:spChg>
        <pc:spChg chg="mod">
          <ac:chgData name="Stephanie Bloem" userId="120205f8-b7c3-44c8-872f-00fc1f63a223" providerId="ADAL" clId="{F2739522-30C1-43FC-86BF-0774D1CB429E}" dt="2023-11-09T22:12:45.546" v="1752" actId="20577"/>
          <ac:spMkLst>
            <pc:docMk/>
            <pc:sldMk cId="3466053404" sldId="271"/>
            <ac:spMk id="9" creationId="{1D9978A2-1DD4-4D45-8121-16AEE61CC209}"/>
          </ac:spMkLst>
        </pc:spChg>
        <pc:picChg chg="del">
          <ac:chgData name="Stephanie Bloem" userId="120205f8-b7c3-44c8-872f-00fc1f63a223" providerId="ADAL" clId="{F2739522-30C1-43FC-86BF-0774D1CB429E}" dt="2023-11-09T19:25:14.218" v="1128" actId="478"/>
          <ac:picMkLst>
            <pc:docMk/>
            <pc:sldMk cId="3466053404" sldId="271"/>
            <ac:picMk id="4" creationId="{785A2718-FAA1-6F40-5FED-E5BD7964A8F0}"/>
          </ac:picMkLst>
        </pc:picChg>
        <pc:picChg chg="add mod">
          <ac:chgData name="Stephanie Bloem" userId="120205f8-b7c3-44c8-872f-00fc1f63a223" providerId="ADAL" clId="{F2739522-30C1-43FC-86BF-0774D1CB429E}" dt="2023-11-09T22:06:04.845" v="1524" actId="1076"/>
          <ac:picMkLst>
            <pc:docMk/>
            <pc:sldMk cId="3466053404" sldId="271"/>
            <ac:picMk id="5" creationId="{24C972DF-DA03-0B70-EDBA-1337F5A58668}"/>
          </ac:picMkLst>
        </pc:picChg>
      </pc:sldChg>
      <pc:sldChg chg="del">
        <pc:chgData name="Stephanie Bloem" userId="120205f8-b7c3-44c8-872f-00fc1f63a223" providerId="ADAL" clId="{F2739522-30C1-43FC-86BF-0774D1CB429E}" dt="2023-11-09T17:30:31.527" v="23" actId="2696"/>
        <pc:sldMkLst>
          <pc:docMk/>
          <pc:sldMk cId="3175634772" sldId="272"/>
        </pc:sldMkLst>
      </pc:sldChg>
      <pc:sldChg chg="modSp add mod">
        <pc:chgData name="Stephanie Bloem" userId="120205f8-b7c3-44c8-872f-00fc1f63a223" providerId="ADAL" clId="{F2739522-30C1-43FC-86BF-0774D1CB429E}" dt="2023-11-30T19:52:25.682" v="1953"/>
        <pc:sldMkLst>
          <pc:docMk/>
          <pc:sldMk cId="3962979007" sldId="272"/>
        </pc:sldMkLst>
        <pc:spChg chg="mod">
          <ac:chgData name="Stephanie Bloem" userId="120205f8-b7c3-44c8-872f-00fc1f63a223" providerId="ADAL" clId="{F2739522-30C1-43FC-86BF-0774D1CB429E}" dt="2023-11-30T19:52:25.682" v="1953"/>
          <ac:spMkLst>
            <pc:docMk/>
            <pc:sldMk cId="3962979007" sldId="272"/>
            <ac:spMk id="3" creationId="{3F8749A5-91BE-4879-9F03-5493DD793C3C}"/>
          </ac:spMkLst>
        </pc:spChg>
        <pc:spChg chg="mod">
          <ac:chgData name="Stephanie Bloem" userId="120205f8-b7c3-44c8-872f-00fc1f63a223" providerId="ADAL" clId="{F2739522-30C1-43FC-86BF-0774D1CB429E}" dt="2023-11-09T22:12:13.825" v="1743" actId="20577"/>
          <ac:spMkLst>
            <pc:docMk/>
            <pc:sldMk cId="3962979007" sldId="272"/>
            <ac:spMk id="9" creationId="{1D9978A2-1DD4-4D45-8121-16AEE61CC209}"/>
          </ac:spMkLst>
        </pc:spChg>
      </pc:sldChg>
      <pc:sldChg chg="new del">
        <pc:chgData name="Stephanie Bloem" userId="120205f8-b7c3-44c8-872f-00fc1f63a223" providerId="ADAL" clId="{F2739522-30C1-43FC-86BF-0774D1CB429E}" dt="2023-11-09T22:06:08.128" v="1525" actId="47"/>
        <pc:sldMkLst>
          <pc:docMk/>
          <pc:sldMk cId="3913609321" sldId="273"/>
        </pc:sldMkLst>
      </pc:sldChg>
    </pc:docChg>
  </pc:docChgLst>
  <pc:docChgLst>
    <pc:chgData name="Maribel Hurtado" userId="S::maribel.hurtado@nappo.org::14140ff2-5824-43b7-ad2f-daac69bbb96c" providerId="AD" clId="Web-{F2BB551F-B904-C92D-5866-5AEF18340CAB}"/>
    <pc:docChg chg="modSld">
      <pc:chgData name="Maribel Hurtado" userId="S::maribel.hurtado@nappo.org::14140ff2-5824-43b7-ad2f-daac69bbb96c" providerId="AD" clId="Web-{F2BB551F-B904-C92D-5866-5AEF18340CAB}" dt="2022-10-10T13:41:19.814" v="2" actId="20577"/>
      <pc:docMkLst>
        <pc:docMk/>
      </pc:docMkLst>
      <pc:sldChg chg="modSp">
        <pc:chgData name="Maribel Hurtado" userId="S::maribel.hurtado@nappo.org::14140ff2-5824-43b7-ad2f-daac69bbb96c" providerId="AD" clId="Web-{F2BB551F-B904-C92D-5866-5AEF18340CAB}" dt="2022-10-10T13:34:04.346" v="0" actId="14100"/>
        <pc:sldMkLst>
          <pc:docMk/>
          <pc:sldMk cId="1264539404" sldId="265"/>
        </pc:sldMkLst>
        <pc:spChg chg="mod">
          <ac:chgData name="Maribel Hurtado" userId="S::maribel.hurtado@nappo.org::14140ff2-5824-43b7-ad2f-daac69bbb96c" providerId="AD" clId="Web-{F2BB551F-B904-C92D-5866-5AEF18340CAB}" dt="2022-10-10T13:34:04.346" v="0" actId="14100"/>
          <ac:spMkLst>
            <pc:docMk/>
            <pc:sldMk cId="1264539404" sldId="265"/>
            <ac:spMk id="2" creationId="{3681EB27-3595-4AA7-BFA5-6C1F5DA46628}"/>
          </ac:spMkLst>
        </pc:spChg>
      </pc:sldChg>
      <pc:sldChg chg="modSp">
        <pc:chgData name="Maribel Hurtado" userId="S::maribel.hurtado@nappo.org::14140ff2-5824-43b7-ad2f-daac69bbb96c" providerId="AD" clId="Web-{F2BB551F-B904-C92D-5866-5AEF18340CAB}" dt="2022-10-10T13:41:19.814" v="2" actId="20577"/>
        <pc:sldMkLst>
          <pc:docMk/>
          <pc:sldMk cId="3514136962" sldId="269"/>
        </pc:sldMkLst>
        <pc:spChg chg="mod">
          <ac:chgData name="Maribel Hurtado" userId="S::maribel.hurtado@nappo.org::14140ff2-5824-43b7-ad2f-daac69bbb96c" providerId="AD" clId="Web-{F2BB551F-B904-C92D-5866-5AEF18340CAB}" dt="2022-10-10T13:41:19.814" v="2" actId="20577"/>
          <ac:spMkLst>
            <pc:docMk/>
            <pc:sldMk cId="3514136962" sldId="269"/>
            <ac:spMk id="3" creationId="{37707BD7-5EA7-9745-82B2-5042CE2288FD}"/>
          </ac:spMkLst>
        </pc:spChg>
      </pc:sldChg>
    </pc:docChg>
  </pc:docChgLst>
  <pc:docChgLst>
    <pc:chgData name="Stephanie Bloem" userId="120205f8-b7c3-44c8-872f-00fc1f63a223" providerId="ADAL" clId="{EAE04193-F4A9-40C9-9F73-439192724260}"/>
    <pc:docChg chg="undo custSel addSld delSld modSld">
      <pc:chgData name="Stephanie Bloem" userId="120205f8-b7c3-44c8-872f-00fc1f63a223" providerId="ADAL" clId="{EAE04193-F4A9-40C9-9F73-439192724260}" dt="2022-10-20T16:51:55.095" v="2009" actId="1076"/>
      <pc:docMkLst>
        <pc:docMk/>
      </pc:docMkLst>
      <pc:sldChg chg="modSp mod modAnim">
        <pc:chgData name="Stephanie Bloem" userId="120205f8-b7c3-44c8-872f-00fc1f63a223" providerId="ADAL" clId="{EAE04193-F4A9-40C9-9F73-439192724260}" dt="2022-10-20T16:51:55.095" v="2009" actId="1076"/>
        <pc:sldMkLst>
          <pc:docMk/>
          <pc:sldMk cId="2074443275" sldId="256"/>
        </pc:sldMkLst>
        <pc:spChg chg="mod">
          <ac:chgData name="Stephanie Bloem" userId="120205f8-b7c3-44c8-872f-00fc1f63a223" providerId="ADAL" clId="{EAE04193-F4A9-40C9-9F73-439192724260}" dt="2022-10-20T16:51:55.095" v="2009" actId="1076"/>
          <ac:spMkLst>
            <pc:docMk/>
            <pc:sldMk cId="2074443275" sldId="256"/>
            <ac:spMk id="2" creationId="{3681EB27-3595-4AA7-BFA5-6C1F5DA46628}"/>
          </ac:spMkLst>
        </pc:spChg>
      </pc:sldChg>
      <pc:sldChg chg="modSp mod">
        <pc:chgData name="Stephanie Bloem" userId="120205f8-b7c3-44c8-872f-00fc1f63a223" providerId="ADAL" clId="{EAE04193-F4A9-40C9-9F73-439192724260}" dt="2022-10-10T12:38:20.107" v="606" actId="20577"/>
        <pc:sldMkLst>
          <pc:docMk/>
          <pc:sldMk cId="2184176133" sldId="257"/>
        </pc:sldMkLst>
        <pc:spChg chg="mod">
          <ac:chgData name="Stephanie Bloem" userId="120205f8-b7c3-44c8-872f-00fc1f63a223" providerId="ADAL" clId="{EAE04193-F4A9-40C9-9F73-439192724260}" dt="2022-10-10T12:38:20.107" v="606" actId="20577"/>
          <ac:spMkLst>
            <pc:docMk/>
            <pc:sldMk cId="2184176133" sldId="257"/>
            <ac:spMk id="3" creationId="{3F8749A5-91BE-4879-9F03-5493DD793C3C}"/>
          </ac:spMkLst>
        </pc:spChg>
        <pc:spChg chg="mod">
          <ac:chgData name="Stephanie Bloem" userId="120205f8-b7c3-44c8-872f-00fc1f63a223" providerId="ADAL" clId="{EAE04193-F4A9-40C9-9F73-439192724260}" dt="2022-10-10T12:02:50.990" v="9" actId="20577"/>
          <ac:spMkLst>
            <pc:docMk/>
            <pc:sldMk cId="2184176133" sldId="257"/>
            <ac:spMk id="8" creationId="{EF965270-C814-4A26-A912-05D15F6ECBCD}"/>
          </ac:spMkLst>
        </pc:spChg>
      </pc:sldChg>
      <pc:sldChg chg="del">
        <pc:chgData name="Stephanie Bloem" userId="120205f8-b7c3-44c8-872f-00fc1f63a223" providerId="ADAL" clId="{EAE04193-F4A9-40C9-9F73-439192724260}" dt="2022-10-10T12:12:50.549" v="203" actId="2696"/>
        <pc:sldMkLst>
          <pc:docMk/>
          <pc:sldMk cId="2670455754" sldId="258"/>
        </pc:sldMkLst>
      </pc:sldChg>
      <pc:sldChg chg="addSp delSp modSp mod setBg">
        <pc:chgData name="Stephanie Bloem" userId="120205f8-b7c3-44c8-872f-00fc1f63a223" providerId="ADAL" clId="{EAE04193-F4A9-40C9-9F73-439192724260}" dt="2022-10-20T16:48:15.901" v="1972" actId="113"/>
        <pc:sldMkLst>
          <pc:docMk/>
          <pc:sldMk cId="805666325" sldId="259"/>
        </pc:sldMkLst>
        <pc:spChg chg="mod">
          <ac:chgData name="Stephanie Bloem" userId="120205f8-b7c3-44c8-872f-00fc1f63a223" providerId="ADAL" clId="{EAE04193-F4A9-40C9-9F73-439192724260}" dt="2022-10-10T13:10:17.806" v="1400" actId="1076"/>
          <ac:spMkLst>
            <pc:docMk/>
            <pc:sldMk cId="805666325" sldId="259"/>
            <ac:spMk id="8" creationId="{4D1FF625-CF89-496E-880B-C596D71D145D}"/>
          </ac:spMkLst>
        </pc:spChg>
        <pc:spChg chg="mod">
          <ac:chgData name="Stephanie Bloem" userId="120205f8-b7c3-44c8-872f-00fc1f63a223" providerId="ADAL" clId="{EAE04193-F4A9-40C9-9F73-439192724260}" dt="2022-10-20T16:48:15.901" v="1972" actId="113"/>
          <ac:spMkLst>
            <pc:docMk/>
            <pc:sldMk cId="805666325" sldId="259"/>
            <ac:spMk id="9" creationId="{A864CBFD-988F-45F6-972C-537265B2B36C}"/>
          </ac:spMkLst>
        </pc:spChg>
        <pc:spChg chg="add del">
          <ac:chgData name="Stephanie Bloem" userId="120205f8-b7c3-44c8-872f-00fc1f63a223" providerId="ADAL" clId="{EAE04193-F4A9-40C9-9F73-439192724260}" dt="2022-10-10T13:09:48.471" v="1394" actId="26606"/>
          <ac:spMkLst>
            <pc:docMk/>
            <pc:sldMk cId="805666325" sldId="259"/>
            <ac:spMk id="14" creationId="{04812C46-200A-4DEB-A05E-3ED6C68C2387}"/>
          </ac:spMkLst>
        </pc:spChg>
        <pc:spChg chg="add del">
          <ac:chgData name="Stephanie Bloem" userId="120205f8-b7c3-44c8-872f-00fc1f63a223" providerId="ADAL" clId="{EAE04193-F4A9-40C9-9F73-439192724260}" dt="2022-10-10T13:09:48.471" v="1394" actId="26606"/>
          <ac:spMkLst>
            <pc:docMk/>
            <pc:sldMk cId="805666325" sldId="259"/>
            <ac:spMk id="16" creationId="{D1EA859B-E555-4109-94F3-6700E046E008}"/>
          </ac:spMkLst>
        </pc:spChg>
        <pc:spChg chg="add">
          <ac:chgData name="Stephanie Bloem" userId="120205f8-b7c3-44c8-872f-00fc1f63a223" providerId="ADAL" clId="{EAE04193-F4A9-40C9-9F73-439192724260}" dt="2022-10-10T13:09:48.471" v="1394" actId="26606"/>
          <ac:spMkLst>
            <pc:docMk/>
            <pc:sldMk cId="805666325" sldId="259"/>
            <ac:spMk id="21" creationId="{04812C46-200A-4DEB-A05E-3ED6C68C2387}"/>
          </ac:spMkLst>
        </pc:spChg>
        <pc:spChg chg="add">
          <ac:chgData name="Stephanie Bloem" userId="120205f8-b7c3-44c8-872f-00fc1f63a223" providerId="ADAL" clId="{EAE04193-F4A9-40C9-9F73-439192724260}" dt="2022-10-10T13:09:48.471" v="1394" actId="26606"/>
          <ac:spMkLst>
            <pc:docMk/>
            <pc:sldMk cId="805666325" sldId="259"/>
            <ac:spMk id="23" creationId="{D1EA859B-E555-4109-94F3-6700E046E008}"/>
          </ac:spMkLst>
        </pc:spChg>
        <pc:picChg chg="add del mod ord">
          <ac:chgData name="Stephanie Bloem" userId="120205f8-b7c3-44c8-872f-00fc1f63a223" providerId="ADAL" clId="{EAE04193-F4A9-40C9-9F73-439192724260}" dt="2022-10-10T13:08:40.584" v="1392" actId="478"/>
          <ac:picMkLst>
            <pc:docMk/>
            <pc:sldMk cId="805666325" sldId="259"/>
            <ac:picMk id="2" creationId="{B11D9F1D-E2A3-665A-8110-296F774A2C64}"/>
          </ac:picMkLst>
        </pc:picChg>
        <pc:picChg chg="add mod ord">
          <ac:chgData name="Stephanie Bloem" userId="120205f8-b7c3-44c8-872f-00fc1f63a223" providerId="ADAL" clId="{EAE04193-F4A9-40C9-9F73-439192724260}" dt="2022-10-20T16:45:12.131" v="1862" actId="1036"/>
          <ac:picMkLst>
            <pc:docMk/>
            <pc:sldMk cId="805666325" sldId="259"/>
            <ac:picMk id="4" creationId="{AECCFC69-B04F-75E3-3FAF-0A92B915C85F}"/>
          </ac:picMkLst>
        </pc:picChg>
        <pc:picChg chg="del">
          <ac:chgData name="Stephanie Bloem" userId="120205f8-b7c3-44c8-872f-00fc1f63a223" providerId="ADAL" clId="{EAE04193-F4A9-40C9-9F73-439192724260}" dt="2022-10-10T12:08:56.668" v="43" actId="478"/>
          <ac:picMkLst>
            <pc:docMk/>
            <pc:sldMk cId="805666325" sldId="259"/>
            <ac:picMk id="12" creationId="{587B39FA-CA63-469D-B6B4-B924A96FE49B}"/>
          </ac:picMkLst>
        </pc:picChg>
      </pc:sldChg>
      <pc:sldChg chg="modSp mod">
        <pc:chgData name="Stephanie Bloem" userId="120205f8-b7c3-44c8-872f-00fc1f63a223" providerId="ADAL" clId="{EAE04193-F4A9-40C9-9F73-439192724260}" dt="2022-10-20T16:45:39.153" v="1867" actId="20577"/>
        <pc:sldMkLst>
          <pc:docMk/>
          <pc:sldMk cId="165642429" sldId="260"/>
        </pc:sldMkLst>
        <pc:spChg chg="mod">
          <ac:chgData name="Stephanie Bloem" userId="120205f8-b7c3-44c8-872f-00fc1f63a223" providerId="ADAL" clId="{EAE04193-F4A9-40C9-9F73-439192724260}" dt="2022-10-20T16:45:39.153" v="1867" actId="20577"/>
          <ac:spMkLst>
            <pc:docMk/>
            <pc:sldMk cId="165642429" sldId="260"/>
            <ac:spMk id="3" creationId="{3F8749A5-91BE-4879-9F03-5493DD793C3C}"/>
          </ac:spMkLst>
        </pc:spChg>
        <pc:spChg chg="mod">
          <ac:chgData name="Stephanie Bloem" userId="120205f8-b7c3-44c8-872f-00fc1f63a223" providerId="ADAL" clId="{EAE04193-F4A9-40C9-9F73-439192724260}" dt="2022-10-10T12:48:10.143" v="849" actId="20577"/>
          <ac:spMkLst>
            <pc:docMk/>
            <pc:sldMk cId="165642429" sldId="260"/>
            <ac:spMk id="9" creationId="{1D9978A2-1DD4-4D45-8121-16AEE61CC209}"/>
          </ac:spMkLst>
        </pc:spChg>
        <pc:picChg chg="mod">
          <ac:chgData name="Stephanie Bloem" userId="120205f8-b7c3-44c8-872f-00fc1f63a223" providerId="ADAL" clId="{EAE04193-F4A9-40C9-9F73-439192724260}" dt="2022-10-10T12:30:44.459" v="404" actId="14100"/>
          <ac:picMkLst>
            <pc:docMk/>
            <pc:sldMk cId="165642429" sldId="260"/>
            <ac:picMk id="6" creationId="{26DA5EB6-1C58-4909-9288-090033A32B95}"/>
          </ac:picMkLst>
        </pc:picChg>
      </pc:sldChg>
      <pc:sldChg chg="del">
        <pc:chgData name="Stephanie Bloem" userId="120205f8-b7c3-44c8-872f-00fc1f63a223" providerId="ADAL" clId="{EAE04193-F4A9-40C9-9F73-439192724260}" dt="2022-10-10T12:36:28.352" v="531" actId="2696"/>
        <pc:sldMkLst>
          <pc:docMk/>
          <pc:sldMk cId="882814126" sldId="261"/>
        </pc:sldMkLst>
      </pc:sldChg>
      <pc:sldChg chg="addSp delSp modSp mod setBg">
        <pc:chgData name="Stephanie Bloem" userId="120205f8-b7c3-44c8-872f-00fc1f63a223" providerId="ADAL" clId="{EAE04193-F4A9-40C9-9F73-439192724260}" dt="2022-10-20T16:49:07.127" v="1981" actId="20577"/>
        <pc:sldMkLst>
          <pc:docMk/>
          <pc:sldMk cId="3831897830" sldId="262"/>
        </pc:sldMkLst>
        <pc:spChg chg="mod ord">
          <ac:chgData name="Stephanie Bloem" userId="120205f8-b7c3-44c8-872f-00fc1f63a223" providerId="ADAL" clId="{EAE04193-F4A9-40C9-9F73-439192724260}" dt="2022-10-20T16:46:40.058" v="1928" actId="1076"/>
          <ac:spMkLst>
            <pc:docMk/>
            <pc:sldMk cId="3831897830" sldId="262"/>
            <ac:spMk id="3" creationId="{3F8749A5-91BE-4879-9F03-5493DD793C3C}"/>
          </ac:spMkLst>
        </pc:spChg>
        <pc:spChg chg="mod ord">
          <ac:chgData name="Stephanie Bloem" userId="120205f8-b7c3-44c8-872f-00fc1f63a223" providerId="ADAL" clId="{EAE04193-F4A9-40C9-9F73-439192724260}" dt="2022-10-20T16:49:07.127" v="1981" actId="20577"/>
          <ac:spMkLst>
            <pc:docMk/>
            <pc:sldMk cId="3831897830" sldId="262"/>
            <ac:spMk id="7" creationId="{FB362390-D219-44C8-99C5-7529C6A4EB3D}"/>
          </ac:spMkLst>
        </pc:spChg>
        <pc:spChg chg="add">
          <ac:chgData name="Stephanie Bloem" userId="120205f8-b7c3-44c8-872f-00fc1f63a223" providerId="ADAL" clId="{EAE04193-F4A9-40C9-9F73-439192724260}" dt="2022-10-10T12:47:08.716" v="841" actId="26606"/>
          <ac:spMkLst>
            <pc:docMk/>
            <pc:sldMk cId="3831897830" sldId="262"/>
            <ac:spMk id="12" creationId="{2B1D4F77-A17C-43D7-B7FA-545148E4E93D}"/>
          </ac:spMkLst>
        </pc:spChg>
        <pc:picChg chg="del">
          <ac:chgData name="Stephanie Bloem" userId="120205f8-b7c3-44c8-872f-00fc1f63a223" providerId="ADAL" clId="{EAE04193-F4A9-40C9-9F73-439192724260}" dt="2022-10-10T12:44:00.499" v="839" actId="478"/>
          <ac:picMkLst>
            <pc:docMk/>
            <pc:sldMk cId="3831897830" sldId="262"/>
            <ac:picMk id="4" creationId="{C9A60C94-7997-47DE-ACE8-14AC7142010F}"/>
          </ac:picMkLst>
        </pc:picChg>
        <pc:picChg chg="add mod">
          <ac:chgData name="Stephanie Bloem" userId="120205f8-b7c3-44c8-872f-00fc1f63a223" providerId="ADAL" clId="{EAE04193-F4A9-40C9-9F73-439192724260}" dt="2022-10-20T16:48:54.556" v="1978" actId="1076"/>
          <ac:picMkLst>
            <pc:docMk/>
            <pc:sldMk cId="3831897830" sldId="262"/>
            <ac:picMk id="5" creationId="{4B8A9822-9DE2-26E0-B851-42311BC13AC4}"/>
          </ac:picMkLst>
        </pc:picChg>
      </pc:sldChg>
      <pc:sldChg chg="addSp delSp modSp mod setBg">
        <pc:chgData name="Stephanie Bloem" userId="120205f8-b7c3-44c8-872f-00fc1f63a223" providerId="ADAL" clId="{EAE04193-F4A9-40C9-9F73-439192724260}" dt="2022-10-20T16:50:36.334" v="2002" actId="1076"/>
        <pc:sldMkLst>
          <pc:docMk/>
          <pc:sldMk cId="2414397542" sldId="263"/>
        </pc:sldMkLst>
        <pc:spChg chg="mod ord">
          <ac:chgData name="Stephanie Bloem" userId="120205f8-b7c3-44c8-872f-00fc1f63a223" providerId="ADAL" clId="{EAE04193-F4A9-40C9-9F73-439192724260}" dt="2022-10-20T16:50:36.334" v="2002" actId="1076"/>
          <ac:spMkLst>
            <pc:docMk/>
            <pc:sldMk cId="2414397542" sldId="263"/>
            <ac:spMk id="3" creationId="{3F8749A5-91BE-4879-9F03-5493DD793C3C}"/>
          </ac:spMkLst>
        </pc:spChg>
        <pc:spChg chg="mod ord">
          <ac:chgData name="Stephanie Bloem" userId="120205f8-b7c3-44c8-872f-00fc1f63a223" providerId="ADAL" clId="{EAE04193-F4A9-40C9-9F73-439192724260}" dt="2022-10-20T16:50:32.677" v="2001" actId="1076"/>
          <ac:spMkLst>
            <pc:docMk/>
            <pc:sldMk cId="2414397542" sldId="263"/>
            <ac:spMk id="9" creationId="{8A7C0AC7-0286-4BF8-8E43-376E3C1D1272}"/>
          </ac:spMkLst>
        </pc:spChg>
        <pc:spChg chg="add">
          <ac:chgData name="Stephanie Bloem" userId="120205f8-b7c3-44c8-872f-00fc1f63a223" providerId="ADAL" clId="{EAE04193-F4A9-40C9-9F73-439192724260}" dt="2022-10-10T13:08:07.085" v="1386" actId="26606"/>
          <ac:spMkLst>
            <pc:docMk/>
            <pc:sldMk cId="2414397542" sldId="263"/>
            <ac:spMk id="14" creationId="{04812C46-200A-4DEB-A05E-3ED6C68C2387}"/>
          </ac:spMkLst>
        </pc:spChg>
        <pc:spChg chg="add">
          <ac:chgData name="Stephanie Bloem" userId="120205f8-b7c3-44c8-872f-00fc1f63a223" providerId="ADAL" clId="{EAE04193-F4A9-40C9-9F73-439192724260}" dt="2022-10-10T13:08:07.085" v="1386" actId="26606"/>
          <ac:spMkLst>
            <pc:docMk/>
            <pc:sldMk cId="2414397542" sldId="263"/>
            <ac:spMk id="16" creationId="{D1EA859B-E555-4109-94F3-6700E046E008}"/>
          </ac:spMkLst>
        </pc:spChg>
        <pc:picChg chg="add mod">
          <ac:chgData name="Stephanie Bloem" userId="120205f8-b7c3-44c8-872f-00fc1f63a223" providerId="ADAL" clId="{EAE04193-F4A9-40C9-9F73-439192724260}" dt="2022-10-10T13:08:07.085" v="1386" actId="26606"/>
          <ac:picMkLst>
            <pc:docMk/>
            <pc:sldMk cId="2414397542" sldId="263"/>
            <ac:picMk id="4" creationId="{D9494F16-7A0B-747D-CEF3-CF4F1BA8BB6F}"/>
          </ac:picMkLst>
        </pc:picChg>
        <pc:picChg chg="del">
          <ac:chgData name="Stephanie Bloem" userId="120205f8-b7c3-44c8-872f-00fc1f63a223" providerId="ADAL" clId="{EAE04193-F4A9-40C9-9F73-439192724260}" dt="2022-10-10T12:58:25.609" v="998" actId="478"/>
          <ac:picMkLst>
            <pc:docMk/>
            <pc:sldMk cId="2414397542" sldId="263"/>
            <ac:picMk id="6" creationId="{EE12E417-5829-4C0C-A469-245B5CC85BEA}"/>
          </ac:picMkLst>
        </pc:picChg>
      </pc:sldChg>
      <pc:sldChg chg="del">
        <pc:chgData name="Stephanie Bloem" userId="120205f8-b7c3-44c8-872f-00fc1f63a223" providerId="ADAL" clId="{EAE04193-F4A9-40C9-9F73-439192724260}" dt="2022-10-10T12:11:21.424" v="136" actId="2696"/>
        <pc:sldMkLst>
          <pc:docMk/>
          <pc:sldMk cId="880637082" sldId="264"/>
        </pc:sldMkLst>
      </pc:sldChg>
      <pc:sldChg chg="addSp delSp modSp mod setBg addAnim delAnim modAnim">
        <pc:chgData name="Stephanie Bloem" userId="120205f8-b7c3-44c8-872f-00fc1f63a223" providerId="ADAL" clId="{EAE04193-F4A9-40C9-9F73-439192724260}" dt="2022-10-20T16:51:01.427" v="2004" actId="1076"/>
        <pc:sldMkLst>
          <pc:docMk/>
          <pc:sldMk cId="1264539404" sldId="265"/>
        </pc:sldMkLst>
        <pc:spChg chg="mod ord">
          <ac:chgData name="Stephanie Bloem" userId="120205f8-b7c3-44c8-872f-00fc1f63a223" providerId="ADAL" clId="{EAE04193-F4A9-40C9-9F73-439192724260}" dt="2022-10-20T16:51:01.427" v="2004" actId="1076"/>
          <ac:spMkLst>
            <pc:docMk/>
            <pc:sldMk cId="1264539404" sldId="265"/>
            <ac:spMk id="2" creationId="{3681EB27-3595-4AA7-BFA5-6C1F5DA46628}"/>
          </ac:spMkLst>
        </pc:spChg>
        <pc:spChg chg="add del">
          <ac:chgData name="Stephanie Bloem" userId="120205f8-b7c3-44c8-872f-00fc1f63a223" providerId="ADAL" clId="{EAE04193-F4A9-40C9-9F73-439192724260}" dt="2022-10-10T13:18:18.091" v="1528" actId="26606"/>
          <ac:spMkLst>
            <pc:docMk/>
            <pc:sldMk cId="1264539404" sldId="265"/>
            <ac:spMk id="9" creationId="{87CC2527-562A-4F69-B487-4371E5B243E7}"/>
          </ac:spMkLst>
        </pc:spChg>
        <pc:spChg chg="add del">
          <ac:chgData name="Stephanie Bloem" userId="120205f8-b7c3-44c8-872f-00fc1f63a223" providerId="ADAL" clId="{EAE04193-F4A9-40C9-9F73-439192724260}" dt="2022-10-10T13:18:25.286" v="1530" actId="26606"/>
          <ac:spMkLst>
            <pc:docMk/>
            <pc:sldMk cId="1264539404" sldId="265"/>
            <ac:spMk id="13" creationId="{D4771268-CB57-404A-9271-370EB28F6090}"/>
          </ac:spMkLst>
        </pc:spChg>
        <pc:spChg chg="add">
          <ac:chgData name="Stephanie Bloem" userId="120205f8-b7c3-44c8-872f-00fc1f63a223" providerId="ADAL" clId="{EAE04193-F4A9-40C9-9F73-439192724260}" dt="2022-10-10T13:18:25.293" v="1531" actId="26606"/>
          <ac:spMkLst>
            <pc:docMk/>
            <pc:sldMk cId="1264539404" sldId="265"/>
            <ac:spMk id="15" creationId="{ECC07320-C2CA-4E29-8481-9D9E143C7788}"/>
          </ac:spMkLst>
        </pc:spChg>
        <pc:spChg chg="add">
          <ac:chgData name="Stephanie Bloem" userId="120205f8-b7c3-44c8-872f-00fc1f63a223" providerId="ADAL" clId="{EAE04193-F4A9-40C9-9F73-439192724260}" dt="2022-10-10T13:18:25.293" v="1531" actId="26606"/>
          <ac:spMkLst>
            <pc:docMk/>
            <pc:sldMk cId="1264539404" sldId="265"/>
            <ac:spMk id="16" creationId="{178FB36B-5BFE-42CA-BC60-1115E0D95EEC}"/>
          </ac:spMkLst>
        </pc:spChg>
        <pc:picChg chg="add mod">
          <ac:chgData name="Stephanie Bloem" userId="120205f8-b7c3-44c8-872f-00fc1f63a223" providerId="ADAL" clId="{EAE04193-F4A9-40C9-9F73-439192724260}" dt="2022-10-10T13:18:25.293" v="1531" actId="26606"/>
          <ac:picMkLst>
            <pc:docMk/>
            <pc:sldMk cId="1264539404" sldId="265"/>
            <ac:picMk id="4" creationId="{51817DEB-5010-FE6D-B240-06E5726E0C58}"/>
          </ac:picMkLst>
        </pc:picChg>
        <pc:picChg chg="del">
          <ac:chgData name="Stephanie Bloem" userId="120205f8-b7c3-44c8-872f-00fc1f63a223" providerId="ADAL" clId="{EAE04193-F4A9-40C9-9F73-439192724260}" dt="2022-10-10T13:03:17.667" v="1250" actId="478"/>
          <ac:picMkLst>
            <pc:docMk/>
            <pc:sldMk cId="1264539404" sldId="265"/>
            <ac:picMk id="5" creationId="{863945ED-B546-46DD-A9CD-921D683B1FDC}"/>
          </ac:picMkLst>
        </pc:picChg>
        <pc:cxnChg chg="add del">
          <ac:chgData name="Stephanie Bloem" userId="120205f8-b7c3-44c8-872f-00fc1f63a223" providerId="ADAL" clId="{EAE04193-F4A9-40C9-9F73-439192724260}" dt="2022-10-10T13:18:18.091" v="1528" actId="26606"/>
          <ac:cxnSpMkLst>
            <pc:docMk/>
            <pc:sldMk cId="1264539404" sldId="265"/>
            <ac:cxnSpMk id="11" creationId="{BCDAEC91-5BCE-4B55-9CC0-43EF94CB734B}"/>
          </ac:cxnSpMkLst>
        </pc:cxnChg>
      </pc:sldChg>
      <pc:sldChg chg="del">
        <pc:chgData name="Stephanie Bloem" userId="120205f8-b7c3-44c8-872f-00fc1f63a223" providerId="ADAL" clId="{EAE04193-F4A9-40C9-9F73-439192724260}" dt="2022-10-10T13:02:56.772" v="1232" actId="2696"/>
        <pc:sldMkLst>
          <pc:docMk/>
          <pc:sldMk cId="1960343524" sldId="266"/>
        </pc:sldMkLst>
      </pc:sldChg>
      <pc:sldChg chg="modSp mod">
        <pc:chgData name="Stephanie Bloem" userId="120205f8-b7c3-44c8-872f-00fc1f63a223" providerId="ADAL" clId="{EAE04193-F4A9-40C9-9F73-439192724260}" dt="2022-10-10T13:12:15.670" v="1440" actId="207"/>
        <pc:sldMkLst>
          <pc:docMk/>
          <pc:sldMk cId="3683860075" sldId="268"/>
        </pc:sldMkLst>
        <pc:spChg chg="mod">
          <ac:chgData name="Stephanie Bloem" userId="120205f8-b7c3-44c8-872f-00fc1f63a223" providerId="ADAL" clId="{EAE04193-F4A9-40C9-9F73-439192724260}" dt="2022-10-10T12:39:14.371" v="616"/>
          <ac:spMkLst>
            <pc:docMk/>
            <pc:sldMk cId="3683860075" sldId="268"/>
            <ac:spMk id="2" creationId="{C8A67126-1BD1-1169-A193-5E52329DB1D1}"/>
          </ac:spMkLst>
        </pc:spChg>
        <pc:spChg chg="mod">
          <ac:chgData name="Stephanie Bloem" userId="120205f8-b7c3-44c8-872f-00fc1f63a223" providerId="ADAL" clId="{EAE04193-F4A9-40C9-9F73-439192724260}" dt="2022-10-10T13:12:15.670" v="1440" actId="207"/>
          <ac:spMkLst>
            <pc:docMk/>
            <pc:sldMk cId="3683860075" sldId="268"/>
            <ac:spMk id="3" creationId="{37707BD7-5EA7-9745-82B2-5042CE2288FD}"/>
          </ac:spMkLst>
        </pc:spChg>
      </pc:sldChg>
      <pc:sldChg chg="modSp mod">
        <pc:chgData name="Stephanie Bloem" userId="120205f8-b7c3-44c8-872f-00fc1f63a223" providerId="ADAL" clId="{EAE04193-F4A9-40C9-9F73-439192724260}" dt="2022-10-10T12:39:33.833" v="623"/>
        <pc:sldMkLst>
          <pc:docMk/>
          <pc:sldMk cId="3514136962" sldId="269"/>
        </pc:sldMkLst>
        <pc:spChg chg="mod">
          <ac:chgData name="Stephanie Bloem" userId="120205f8-b7c3-44c8-872f-00fc1f63a223" providerId="ADAL" clId="{EAE04193-F4A9-40C9-9F73-439192724260}" dt="2022-10-10T12:39:33.833" v="623"/>
          <ac:spMkLst>
            <pc:docMk/>
            <pc:sldMk cId="3514136962" sldId="269"/>
            <ac:spMk id="2" creationId="{C8A67126-1BD1-1169-A193-5E52329DB1D1}"/>
          </ac:spMkLst>
        </pc:spChg>
      </pc:sldChg>
      <pc:sldChg chg="modSp mod">
        <pc:chgData name="Stephanie Bloem" userId="120205f8-b7c3-44c8-872f-00fc1f63a223" providerId="ADAL" clId="{EAE04193-F4A9-40C9-9F73-439192724260}" dt="2022-10-10T19:20:17.997" v="1575" actId="1036"/>
        <pc:sldMkLst>
          <pc:docMk/>
          <pc:sldMk cId="166452378" sldId="270"/>
        </pc:sldMkLst>
        <pc:spChg chg="mod">
          <ac:chgData name="Stephanie Bloem" userId="120205f8-b7c3-44c8-872f-00fc1f63a223" providerId="ADAL" clId="{EAE04193-F4A9-40C9-9F73-439192724260}" dt="2022-10-10T19:20:09.597" v="1572" actId="20577"/>
          <ac:spMkLst>
            <pc:docMk/>
            <pc:sldMk cId="166452378" sldId="270"/>
            <ac:spMk id="2" creationId="{064E0DE9-5C57-3EEC-6C54-DA3359E9452B}"/>
          </ac:spMkLst>
        </pc:spChg>
        <pc:spChg chg="mod">
          <ac:chgData name="Stephanie Bloem" userId="120205f8-b7c3-44c8-872f-00fc1f63a223" providerId="ADAL" clId="{EAE04193-F4A9-40C9-9F73-439192724260}" dt="2022-10-10T12:39:48.829" v="625" actId="114"/>
          <ac:spMkLst>
            <pc:docMk/>
            <pc:sldMk cId="166452378" sldId="270"/>
            <ac:spMk id="3" creationId="{523163BB-10BF-BB55-3080-24E6ABB6A803}"/>
          </ac:spMkLst>
        </pc:spChg>
        <pc:picChg chg="mod">
          <ac:chgData name="Stephanie Bloem" userId="120205f8-b7c3-44c8-872f-00fc1f63a223" providerId="ADAL" clId="{EAE04193-F4A9-40C9-9F73-439192724260}" dt="2022-10-10T19:20:17.997" v="1575" actId="1036"/>
          <ac:picMkLst>
            <pc:docMk/>
            <pc:sldMk cId="166452378" sldId="270"/>
            <ac:picMk id="5" creationId="{81CD0842-5F60-7625-DE6E-AD4CA9CB0F41}"/>
          </ac:picMkLst>
        </pc:picChg>
        <pc:picChg chg="mod">
          <ac:chgData name="Stephanie Bloem" userId="120205f8-b7c3-44c8-872f-00fc1f63a223" providerId="ADAL" clId="{EAE04193-F4A9-40C9-9F73-439192724260}" dt="2022-10-10T12:39:56.155" v="626" actId="1076"/>
          <ac:picMkLst>
            <pc:docMk/>
            <pc:sldMk cId="166452378" sldId="270"/>
            <ac:picMk id="7" creationId="{066F4D46-0EF7-CCA2-C122-463BFBB4D7F4}"/>
          </ac:picMkLst>
        </pc:picChg>
      </pc:sldChg>
      <pc:sldChg chg="addSp delSp modSp add mod setBg">
        <pc:chgData name="Stephanie Bloem" userId="120205f8-b7c3-44c8-872f-00fc1f63a223" providerId="ADAL" clId="{EAE04193-F4A9-40C9-9F73-439192724260}" dt="2022-10-10T13:15:21.604" v="1492" actId="1076"/>
        <pc:sldMkLst>
          <pc:docMk/>
          <pc:sldMk cId="3466053404" sldId="271"/>
        </pc:sldMkLst>
        <pc:spChg chg="mod ord">
          <ac:chgData name="Stephanie Bloem" userId="120205f8-b7c3-44c8-872f-00fc1f63a223" providerId="ADAL" clId="{EAE04193-F4A9-40C9-9F73-439192724260}" dt="2022-10-10T13:15:21.604" v="1492" actId="1076"/>
          <ac:spMkLst>
            <pc:docMk/>
            <pc:sldMk cId="3466053404" sldId="271"/>
            <ac:spMk id="3" creationId="{3F8749A5-91BE-4879-9F03-5493DD793C3C}"/>
          </ac:spMkLst>
        </pc:spChg>
        <pc:spChg chg="mod">
          <ac:chgData name="Stephanie Bloem" userId="120205f8-b7c3-44c8-872f-00fc1f63a223" providerId="ADAL" clId="{EAE04193-F4A9-40C9-9F73-439192724260}" dt="2022-10-10T13:15:18.240" v="1491" actId="1076"/>
          <ac:spMkLst>
            <pc:docMk/>
            <pc:sldMk cId="3466053404" sldId="271"/>
            <ac:spMk id="9" creationId="{1D9978A2-1DD4-4D45-8121-16AEE61CC209}"/>
          </ac:spMkLst>
        </pc:spChg>
        <pc:spChg chg="add">
          <ac:chgData name="Stephanie Bloem" userId="120205f8-b7c3-44c8-872f-00fc1f63a223" providerId="ADAL" clId="{EAE04193-F4A9-40C9-9F73-439192724260}" dt="2022-10-10T12:49:42.216" v="865" actId="26606"/>
          <ac:spMkLst>
            <pc:docMk/>
            <pc:sldMk cId="3466053404" sldId="271"/>
            <ac:spMk id="14" creationId="{23E547B5-89CF-4EC0-96DE-25771AED0799}"/>
          </ac:spMkLst>
        </pc:spChg>
        <pc:spChg chg="add">
          <ac:chgData name="Stephanie Bloem" userId="120205f8-b7c3-44c8-872f-00fc1f63a223" providerId="ADAL" clId="{EAE04193-F4A9-40C9-9F73-439192724260}" dt="2022-10-10T12:49:42.216" v="865" actId="26606"/>
          <ac:spMkLst>
            <pc:docMk/>
            <pc:sldMk cId="3466053404" sldId="271"/>
            <ac:spMk id="16" creationId="{3F0B8CEB-8279-4E5E-A0CE-1FC9F71736F2}"/>
          </ac:spMkLst>
        </pc:spChg>
        <pc:picChg chg="add mod">
          <ac:chgData name="Stephanie Bloem" userId="120205f8-b7c3-44c8-872f-00fc1f63a223" providerId="ADAL" clId="{EAE04193-F4A9-40C9-9F73-439192724260}" dt="2022-10-10T12:49:42.216" v="865" actId="26606"/>
          <ac:picMkLst>
            <pc:docMk/>
            <pc:sldMk cId="3466053404" sldId="271"/>
            <ac:picMk id="4" creationId="{785A2718-FAA1-6F40-5FED-E5BD7964A8F0}"/>
          </ac:picMkLst>
        </pc:picChg>
        <pc:picChg chg="del">
          <ac:chgData name="Stephanie Bloem" userId="120205f8-b7c3-44c8-872f-00fc1f63a223" providerId="ADAL" clId="{EAE04193-F4A9-40C9-9F73-439192724260}" dt="2022-10-10T12:49:26.646" v="863" actId="478"/>
          <ac:picMkLst>
            <pc:docMk/>
            <pc:sldMk cId="3466053404" sldId="271"/>
            <ac:picMk id="6" creationId="{26DA5EB6-1C58-4909-9288-090033A32B95}"/>
          </ac:picMkLst>
        </pc:picChg>
      </pc:sldChg>
      <pc:sldChg chg="addSp modSp new mod setBg">
        <pc:chgData name="Stephanie Bloem" userId="120205f8-b7c3-44c8-872f-00fc1f63a223" providerId="ADAL" clId="{EAE04193-F4A9-40C9-9F73-439192724260}" dt="2022-10-20T16:51:38.028" v="2008" actId="179"/>
        <pc:sldMkLst>
          <pc:docMk/>
          <pc:sldMk cId="3175634772" sldId="272"/>
        </pc:sldMkLst>
        <pc:spChg chg="mod">
          <ac:chgData name="Stephanie Bloem" userId="120205f8-b7c3-44c8-872f-00fc1f63a223" providerId="ADAL" clId="{EAE04193-F4A9-40C9-9F73-439192724260}" dt="2022-10-19T19:24:27.113" v="1828" actId="26606"/>
          <ac:spMkLst>
            <pc:docMk/>
            <pc:sldMk cId="3175634772" sldId="272"/>
            <ac:spMk id="2" creationId="{D64389BC-9D70-83D2-267E-55D05403CA6B}"/>
          </ac:spMkLst>
        </pc:spChg>
        <pc:spChg chg="mod">
          <ac:chgData name="Stephanie Bloem" userId="120205f8-b7c3-44c8-872f-00fc1f63a223" providerId="ADAL" clId="{EAE04193-F4A9-40C9-9F73-439192724260}" dt="2022-10-20T16:51:38.028" v="2008" actId="179"/>
          <ac:spMkLst>
            <pc:docMk/>
            <pc:sldMk cId="3175634772" sldId="272"/>
            <ac:spMk id="3" creationId="{C4F401E6-9B11-241B-9009-A867A0EE9594}"/>
          </ac:spMkLst>
        </pc:spChg>
        <pc:spChg chg="add">
          <ac:chgData name="Stephanie Bloem" userId="120205f8-b7c3-44c8-872f-00fc1f63a223" providerId="ADAL" clId="{EAE04193-F4A9-40C9-9F73-439192724260}" dt="2022-10-19T19:24:27.113" v="1828" actId="26606"/>
          <ac:spMkLst>
            <pc:docMk/>
            <pc:sldMk cId="3175634772" sldId="272"/>
            <ac:spMk id="10" creationId="{81AEB8A9-B768-4E30-BA55-D919E6687343}"/>
          </ac:spMkLst>
        </pc:spChg>
        <pc:picChg chg="add mod">
          <ac:chgData name="Stephanie Bloem" userId="120205f8-b7c3-44c8-872f-00fc1f63a223" providerId="ADAL" clId="{EAE04193-F4A9-40C9-9F73-439192724260}" dt="2022-10-19T19:24:37.776" v="1830" actId="1076"/>
          <ac:picMkLst>
            <pc:docMk/>
            <pc:sldMk cId="3175634772" sldId="272"/>
            <ac:picMk id="5" creationId="{E36FFDCC-E434-4E92-A584-438498F5A8EA}"/>
          </ac:picMkLst>
        </pc:picChg>
      </pc:sldChg>
    </pc:docChg>
  </pc:docChgLst>
  <pc:docChgLst>
    <pc:chgData name="Stephanie Bloem" userId="120205f8-b7c3-44c8-872f-00fc1f63a223" providerId="ADAL" clId="{E3CF2C0C-F64F-49B7-B331-01F17564A51C}"/>
    <pc:docChg chg="undo custSel addSld modSld">
      <pc:chgData name="Stephanie Bloem" userId="120205f8-b7c3-44c8-872f-00fc1f63a223" providerId="ADAL" clId="{E3CF2C0C-F64F-49B7-B331-01F17564A51C}" dt="2021-10-26T21:09:56.866" v="782" actId="113"/>
      <pc:docMkLst>
        <pc:docMk/>
      </pc:docMkLst>
      <pc:sldChg chg="modSp mod">
        <pc:chgData name="Stephanie Bloem" userId="120205f8-b7c3-44c8-872f-00fc1f63a223" providerId="ADAL" clId="{E3CF2C0C-F64F-49B7-B331-01F17564A51C}" dt="2021-10-26T18:43:02.666" v="205" actId="20577"/>
        <pc:sldMkLst>
          <pc:docMk/>
          <pc:sldMk cId="2184176133" sldId="257"/>
        </pc:sldMkLst>
        <pc:spChg chg="mod">
          <ac:chgData name="Stephanie Bloem" userId="120205f8-b7c3-44c8-872f-00fc1f63a223" providerId="ADAL" clId="{E3CF2C0C-F64F-49B7-B331-01F17564A51C}" dt="2021-10-26T18:43:02.666" v="205" actId="20577"/>
          <ac:spMkLst>
            <pc:docMk/>
            <pc:sldMk cId="2184176133" sldId="257"/>
            <ac:spMk id="3" creationId="{3F8749A5-91BE-4879-9F03-5493DD793C3C}"/>
          </ac:spMkLst>
        </pc:spChg>
      </pc:sldChg>
      <pc:sldChg chg="modSp mod">
        <pc:chgData name="Stephanie Bloem" userId="120205f8-b7c3-44c8-872f-00fc1f63a223" providerId="ADAL" clId="{E3CF2C0C-F64F-49B7-B331-01F17564A51C}" dt="2021-10-26T21:09:42.118" v="779" actId="207"/>
        <pc:sldMkLst>
          <pc:docMk/>
          <pc:sldMk cId="2670455754" sldId="258"/>
        </pc:sldMkLst>
        <pc:spChg chg="mod">
          <ac:chgData name="Stephanie Bloem" userId="120205f8-b7c3-44c8-872f-00fc1f63a223" providerId="ADAL" clId="{E3CF2C0C-F64F-49B7-B331-01F17564A51C}" dt="2021-10-26T21:09:42.118" v="779" actId="207"/>
          <ac:spMkLst>
            <pc:docMk/>
            <pc:sldMk cId="2670455754" sldId="258"/>
            <ac:spMk id="3" creationId="{3F8749A5-91BE-4879-9F03-5493DD793C3C}"/>
          </ac:spMkLst>
        </pc:spChg>
      </pc:sldChg>
      <pc:sldChg chg="modSp mod">
        <pc:chgData name="Stephanie Bloem" userId="120205f8-b7c3-44c8-872f-00fc1f63a223" providerId="ADAL" clId="{E3CF2C0C-F64F-49B7-B331-01F17564A51C}" dt="2021-10-26T21:09:27.199" v="778" actId="2710"/>
        <pc:sldMkLst>
          <pc:docMk/>
          <pc:sldMk cId="165642429" sldId="260"/>
        </pc:sldMkLst>
        <pc:spChg chg="mod">
          <ac:chgData name="Stephanie Bloem" userId="120205f8-b7c3-44c8-872f-00fc1f63a223" providerId="ADAL" clId="{E3CF2C0C-F64F-49B7-B331-01F17564A51C}" dt="2021-10-26T21:09:27.199" v="778" actId="2710"/>
          <ac:spMkLst>
            <pc:docMk/>
            <pc:sldMk cId="165642429" sldId="260"/>
            <ac:spMk id="3" creationId="{3F8749A5-91BE-4879-9F03-5493DD793C3C}"/>
          </ac:spMkLst>
        </pc:spChg>
        <pc:spChg chg="mod">
          <ac:chgData name="Stephanie Bloem" userId="120205f8-b7c3-44c8-872f-00fc1f63a223" providerId="ADAL" clId="{E3CF2C0C-F64F-49B7-B331-01F17564A51C}" dt="2021-10-26T21:08:46.920" v="732" actId="20577"/>
          <ac:spMkLst>
            <pc:docMk/>
            <pc:sldMk cId="165642429" sldId="260"/>
            <ac:spMk id="9" creationId="{1D9978A2-1DD4-4D45-8121-16AEE61CC209}"/>
          </ac:spMkLst>
        </pc:spChg>
      </pc:sldChg>
      <pc:sldChg chg="modSp mod">
        <pc:chgData name="Stephanie Bloem" userId="120205f8-b7c3-44c8-872f-00fc1f63a223" providerId="ADAL" clId="{E3CF2C0C-F64F-49B7-B331-01F17564A51C}" dt="2021-10-26T21:09:56.866" v="782" actId="113"/>
        <pc:sldMkLst>
          <pc:docMk/>
          <pc:sldMk cId="882814126" sldId="261"/>
        </pc:sldMkLst>
        <pc:spChg chg="mod">
          <ac:chgData name="Stephanie Bloem" userId="120205f8-b7c3-44c8-872f-00fc1f63a223" providerId="ADAL" clId="{E3CF2C0C-F64F-49B7-B331-01F17564A51C}" dt="2021-10-26T21:09:56.866" v="782" actId="113"/>
          <ac:spMkLst>
            <pc:docMk/>
            <pc:sldMk cId="882814126" sldId="261"/>
            <ac:spMk id="11" creationId="{2B7F5C7B-2802-4565-BCFD-5E0372312DAD}"/>
          </ac:spMkLst>
        </pc:spChg>
      </pc:sldChg>
      <pc:sldChg chg="modSp mod">
        <pc:chgData name="Stephanie Bloem" userId="120205f8-b7c3-44c8-872f-00fc1f63a223" providerId="ADAL" clId="{E3CF2C0C-F64F-49B7-B331-01F17564A51C}" dt="2021-10-26T21:04:19.233" v="669" actId="2710"/>
        <pc:sldMkLst>
          <pc:docMk/>
          <pc:sldMk cId="3831897830" sldId="262"/>
        </pc:sldMkLst>
        <pc:spChg chg="mod">
          <ac:chgData name="Stephanie Bloem" userId="120205f8-b7c3-44c8-872f-00fc1f63a223" providerId="ADAL" clId="{E3CF2C0C-F64F-49B7-B331-01F17564A51C}" dt="2021-10-26T21:04:19.233" v="669" actId="2710"/>
          <ac:spMkLst>
            <pc:docMk/>
            <pc:sldMk cId="3831897830" sldId="262"/>
            <ac:spMk id="3" creationId="{3F8749A5-91BE-4879-9F03-5493DD793C3C}"/>
          </ac:spMkLst>
        </pc:spChg>
      </pc:sldChg>
      <pc:sldChg chg="modSp mod">
        <pc:chgData name="Stephanie Bloem" userId="120205f8-b7c3-44c8-872f-00fc1f63a223" providerId="ADAL" clId="{E3CF2C0C-F64F-49B7-B331-01F17564A51C}" dt="2021-10-26T21:04:49.118" v="671" actId="113"/>
        <pc:sldMkLst>
          <pc:docMk/>
          <pc:sldMk cId="2414397542" sldId="263"/>
        </pc:sldMkLst>
        <pc:spChg chg="mod">
          <ac:chgData name="Stephanie Bloem" userId="120205f8-b7c3-44c8-872f-00fc1f63a223" providerId="ADAL" clId="{E3CF2C0C-F64F-49B7-B331-01F17564A51C}" dt="2021-10-26T21:04:49.118" v="671" actId="113"/>
          <ac:spMkLst>
            <pc:docMk/>
            <pc:sldMk cId="2414397542" sldId="263"/>
            <ac:spMk id="3" creationId="{3F8749A5-91BE-4879-9F03-5493DD793C3C}"/>
          </ac:spMkLst>
        </pc:spChg>
        <pc:spChg chg="mod">
          <ac:chgData name="Stephanie Bloem" userId="120205f8-b7c3-44c8-872f-00fc1f63a223" providerId="ADAL" clId="{E3CF2C0C-F64F-49B7-B331-01F17564A51C}" dt="2021-10-25T20:47:10.945" v="2" actId="20577"/>
          <ac:spMkLst>
            <pc:docMk/>
            <pc:sldMk cId="2414397542" sldId="263"/>
            <ac:spMk id="9" creationId="{8A7C0AC7-0286-4BF8-8E43-376E3C1D1272}"/>
          </ac:spMkLst>
        </pc:spChg>
      </pc:sldChg>
      <pc:sldChg chg="modSp mod">
        <pc:chgData name="Stephanie Bloem" userId="120205f8-b7c3-44c8-872f-00fc1f63a223" providerId="ADAL" clId="{E3CF2C0C-F64F-49B7-B331-01F17564A51C}" dt="2021-10-26T21:08:01.756" v="731" actId="1076"/>
        <pc:sldMkLst>
          <pc:docMk/>
          <pc:sldMk cId="1264539404" sldId="265"/>
        </pc:sldMkLst>
        <pc:spChg chg="mod">
          <ac:chgData name="Stephanie Bloem" userId="120205f8-b7c3-44c8-872f-00fc1f63a223" providerId="ADAL" clId="{E3CF2C0C-F64F-49B7-B331-01F17564A51C}" dt="2021-10-26T21:08:01.756" v="731" actId="1076"/>
          <ac:spMkLst>
            <pc:docMk/>
            <pc:sldMk cId="1264539404" sldId="265"/>
            <ac:spMk id="2" creationId="{3681EB27-3595-4AA7-BFA5-6C1F5DA46628}"/>
          </ac:spMkLst>
        </pc:spChg>
      </pc:sldChg>
      <pc:sldChg chg="addSp delSp modSp add mod">
        <pc:chgData name="Stephanie Bloem" userId="120205f8-b7c3-44c8-872f-00fc1f63a223" providerId="ADAL" clId="{E3CF2C0C-F64F-49B7-B331-01F17564A51C}" dt="2021-10-26T21:07:17.939" v="716" actId="207"/>
        <pc:sldMkLst>
          <pc:docMk/>
          <pc:sldMk cId="1960343524" sldId="266"/>
        </pc:sldMkLst>
        <pc:spChg chg="mod">
          <ac:chgData name="Stephanie Bloem" userId="120205f8-b7c3-44c8-872f-00fc1f63a223" providerId="ADAL" clId="{E3CF2C0C-F64F-49B7-B331-01F17564A51C}" dt="2021-10-26T21:07:17.939" v="716" actId="207"/>
          <ac:spMkLst>
            <pc:docMk/>
            <pc:sldMk cId="1960343524" sldId="266"/>
            <ac:spMk id="3" creationId="{3F8749A5-91BE-4879-9F03-5493DD793C3C}"/>
          </ac:spMkLst>
        </pc:spChg>
        <pc:spChg chg="mod">
          <ac:chgData name="Stephanie Bloem" userId="120205f8-b7c3-44c8-872f-00fc1f63a223" providerId="ADAL" clId="{E3CF2C0C-F64F-49B7-B331-01F17564A51C}" dt="2021-10-26T21:05:49.273" v="696" actId="20577"/>
          <ac:spMkLst>
            <pc:docMk/>
            <pc:sldMk cId="1960343524" sldId="266"/>
            <ac:spMk id="9" creationId="{8A7C0AC7-0286-4BF8-8E43-376E3C1D1272}"/>
          </ac:spMkLst>
        </pc:spChg>
        <pc:picChg chg="add mod">
          <ac:chgData name="Stephanie Bloem" userId="120205f8-b7c3-44c8-872f-00fc1f63a223" providerId="ADAL" clId="{E3CF2C0C-F64F-49B7-B331-01F17564A51C}" dt="2021-10-25T20:48:54.234" v="30"/>
          <ac:picMkLst>
            <pc:docMk/>
            <pc:sldMk cId="1960343524" sldId="266"/>
            <ac:picMk id="5" creationId="{5D68E593-1DC8-4643-B420-22B063B0E17A}"/>
          </ac:picMkLst>
        </pc:picChg>
        <pc:picChg chg="del">
          <ac:chgData name="Stephanie Bloem" userId="120205f8-b7c3-44c8-872f-00fc1f63a223" providerId="ADAL" clId="{E3CF2C0C-F64F-49B7-B331-01F17564A51C}" dt="2021-10-25T20:48:42.313" v="29" actId="478"/>
          <ac:picMkLst>
            <pc:docMk/>
            <pc:sldMk cId="1960343524" sldId="266"/>
            <ac:picMk id="6" creationId="{EE12E417-5829-4C0C-A469-245B5CC85BEA}"/>
          </ac:picMkLst>
        </pc:picChg>
      </pc:sldChg>
    </pc:docChg>
  </pc:docChgLst>
  <pc:docChgLst>
    <pc:chgData name="Sofia Baez" userId="0a2d8b93-dc56-4d41-85e0-aca8c3ac2beb" providerId="ADAL" clId="{08C8CEAB-6D78-486C-A6DE-590E00C7750C}"/>
    <pc:docChg chg="modSld">
      <pc:chgData name="Sofia Baez" userId="0a2d8b93-dc56-4d41-85e0-aca8c3ac2beb" providerId="ADAL" clId="{08C8CEAB-6D78-486C-A6DE-590E00C7750C}" dt="2021-10-25T18:24:59.079" v="0" actId="5793"/>
      <pc:docMkLst>
        <pc:docMk/>
      </pc:docMkLst>
      <pc:sldChg chg="modSp mod">
        <pc:chgData name="Sofia Baez" userId="0a2d8b93-dc56-4d41-85e0-aca8c3ac2beb" providerId="ADAL" clId="{08C8CEAB-6D78-486C-A6DE-590E00C7750C}" dt="2021-10-25T18:24:59.079" v="0" actId="5793"/>
        <pc:sldMkLst>
          <pc:docMk/>
          <pc:sldMk cId="3831897830" sldId="262"/>
        </pc:sldMkLst>
        <pc:spChg chg="mod">
          <ac:chgData name="Sofia Baez" userId="0a2d8b93-dc56-4d41-85e0-aca8c3ac2beb" providerId="ADAL" clId="{08C8CEAB-6D78-486C-A6DE-590E00C7750C}" dt="2021-10-25T18:24:59.079" v="0" actId="5793"/>
          <ac:spMkLst>
            <pc:docMk/>
            <pc:sldMk cId="3831897830" sldId="262"/>
            <ac:spMk id="3" creationId="{3F8749A5-91BE-4879-9F03-5493DD793C3C}"/>
          </ac:spMkLst>
        </pc:spChg>
      </pc:sldChg>
    </pc:docChg>
  </pc:docChgLst>
  <pc:docChgLst>
    <pc:chgData name="Stephanie Bloem" userId="120205f8-b7c3-44c8-872f-00fc1f63a223" providerId="ADAL" clId="{E92B2E97-6E4D-4C31-80C8-5EC8D38C8027}"/>
    <pc:docChg chg="undo custSel addSld delSld modSld sldOrd">
      <pc:chgData name="Stephanie Bloem" userId="120205f8-b7c3-44c8-872f-00fc1f63a223" providerId="ADAL" clId="{E92B2E97-6E4D-4C31-80C8-5EC8D38C8027}" dt="2022-10-10T12:01:39.426" v="862" actId="1076"/>
      <pc:docMkLst>
        <pc:docMk/>
      </pc:docMkLst>
      <pc:sldChg chg="addSp delSp modSp mod setBg addAnim">
        <pc:chgData name="Stephanie Bloem" userId="120205f8-b7c3-44c8-872f-00fc1f63a223" providerId="ADAL" clId="{E92B2E97-6E4D-4C31-80C8-5EC8D38C8027}" dt="2022-10-10T11:03:35.618" v="70" actId="255"/>
        <pc:sldMkLst>
          <pc:docMk/>
          <pc:sldMk cId="2074443275" sldId="256"/>
        </pc:sldMkLst>
        <pc:spChg chg="mod">
          <ac:chgData name="Stephanie Bloem" userId="120205f8-b7c3-44c8-872f-00fc1f63a223" providerId="ADAL" clId="{E92B2E97-6E4D-4C31-80C8-5EC8D38C8027}" dt="2022-10-10T11:03:35.618" v="70" actId="255"/>
          <ac:spMkLst>
            <pc:docMk/>
            <pc:sldMk cId="2074443275" sldId="256"/>
            <ac:spMk id="2" creationId="{3681EB27-3595-4AA7-BFA5-6C1F5DA46628}"/>
          </ac:spMkLst>
        </pc:spChg>
        <pc:spChg chg="add del">
          <ac:chgData name="Stephanie Bloem" userId="120205f8-b7c3-44c8-872f-00fc1f63a223" providerId="ADAL" clId="{E92B2E97-6E4D-4C31-80C8-5EC8D38C8027}" dt="2022-10-10T11:03:22.861" v="68" actId="26606"/>
          <ac:spMkLst>
            <pc:docMk/>
            <pc:sldMk cId="2074443275" sldId="256"/>
            <ac:spMk id="9" creationId="{06DA9DF9-31F7-4056-B42E-878CC92417B8}"/>
          </ac:spMkLst>
        </pc:spChg>
        <pc:spChg chg="add">
          <ac:chgData name="Stephanie Bloem" userId="120205f8-b7c3-44c8-872f-00fc1f63a223" providerId="ADAL" clId="{E92B2E97-6E4D-4C31-80C8-5EC8D38C8027}" dt="2022-10-10T11:03:22.861" v="68" actId="26606"/>
          <ac:spMkLst>
            <pc:docMk/>
            <pc:sldMk cId="2074443275" sldId="256"/>
            <ac:spMk id="14" creationId="{06DA9DF9-31F7-4056-B42E-878CC92417B8}"/>
          </ac:spMkLst>
        </pc:spChg>
        <pc:picChg chg="add del mod">
          <ac:chgData name="Stephanie Bloem" userId="120205f8-b7c3-44c8-872f-00fc1f63a223" providerId="ADAL" clId="{E92B2E97-6E4D-4C31-80C8-5EC8D38C8027}" dt="2022-10-10T11:03:16.784" v="66" actId="478"/>
          <ac:picMkLst>
            <pc:docMk/>
            <pc:sldMk cId="2074443275" sldId="256"/>
            <ac:picMk id="4" creationId="{6FF27E1F-FB5E-6FE3-2C89-1C6D91CF6719}"/>
          </ac:picMkLst>
        </pc:picChg>
        <pc:picChg chg="del">
          <ac:chgData name="Stephanie Bloem" userId="120205f8-b7c3-44c8-872f-00fc1f63a223" providerId="ADAL" clId="{E92B2E97-6E4D-4C31-80C8-5EC8D38C8027}" dt="2022-10-10T11:01:08.178" v="59" actId="478"/>
          <ac:picMkLst>
            <pc:docMk/>
            <pc:sldMk cId="2074443275" sldId="256"/>
            <ac:picMk id="5" creationId="{863945ED-B546-46DD-A9CD-921D683B1FDC}"/>
          </ac:picMkLst>
        </pc:picChg>
        <pc:picChg chg="add mod">
          <ac:chgData name="Stephanie Bloem" userId="120205f8-b7c3-44c8-872f-00fc1f63a223" providerId="ADAL" clId="{E92B2E97-6E4D-4C31-80C8-5EC8D38C8027}" dt="2022-10-10T11:03:22.861" v="68" actId="26606"/>
          <ac:picMkLst>
            <pc:docMk/>
            <pc:sldMk cId="2074443275" sldId="256"/>
            <ac:picMk id="7" creationId="{D9F043AD-DBB2-08BB-6159-B40A41BD3F0F}"/>
          </ac:picMkLst>
        </pc:picChg>
      </pc:sldChg>
      <pc:sldChg chg="addSp delSp modSp mod ord setBg">
        <pc:chgData name="Stephanie Bloem" userId="120205f8-b7c3-44c8-872f-00fc1f63a223" providerId="ADAL" clId="{E92B2E97-6E4D-4C31-80C8-5EC8D38C8027}" dt="2022-10-10T11:47:52.721" v="655" actId="20577"/>
        <pc:sldMkLst>
          <pc:docMk/>
          <pc:sldMk cId="2184176133" sldId="257"/>
        </pc:sldMkLst>
        <pc:spChg chg="mod ord">
          <ac:chgData name="Stephanie Bloem" userId="120205f8-b7c3-44c8-872f-00fc1f63a223" providerId="ADAL" clId="{E92B2E97-6E4D-4C31-80C8-5EC8D38C8027}" dt="2022-10-10T11:47:52.721" v="655" actId="20577"/>
          <ac:spMkLst>
            <pc:docMk/>
            <pc:sldMk cId="2184176133" sldId="257"/>
            <ac:spMk id="3" creationId="{3F8749A5-91BE-4879-9F03-5493DD793C3C}"/>
          </ac:spMkLst>
        </pc:spChg>
        <pc:spChg chg="mod">
          <ac:chgData name="Stephanie Bloem" userId="120205f8-b7c3-44c8-872f-00fc1f63a223" providerId="ADAL" clId="{E92B2E97-6E4D-4C31-80C8-5EC8D38C8027}" dt="2022-10-10T11:47:12.080" v="647" actId="14100"/>
          <ac:spMkLst>
            <pc:docMk/>
            <pc:sldMk cId="2184176133" sldId="257"/>
            <ac:spMk id="8" creationId="{EF965270-C814-4A26-A912-05D15F6ECBCD}"/>
          </ac:spMkLst>
        </pc:spChg>
        <pc:spChg chg="add del">
          <ac:chgData name="Stephanie Bloem" userId="120205f8-b7c3-44c8-872f-00fc1f63a223" providerId="ADAL" clId="{E92B2E97-6E4D-4C31-80C8-5EC8D38C8027}" dt="2022-10-10T11:19:21.282" v="302" actId="26606"/>
          <ac:spMkLst>
            <pc:docMk/>
            <pc:sldMk cId="2184176133" sldId="257"/>
            <ac:spMk id="13" creationId="{79BB35BC-D5C2-4C8B-A22A-A71E6191913B}"/>
          </ac:spMkLst>
        </pc:spChg>
        <pc:spChg chg="add">
          <ac:chgData name="Stephanie Bloem" userId="120205f8-b7c3-44c8-872f-00fc1f63a223" providerId="ADAL" clId="{E92B2E97-6E4D-4C31-80C8-5EC8D38C8027}" dt="2022-10-10T11:19:21.282" v="302" actId="26606"/>
          <ac:spMkLst>
            <pc:docMk/>
            <pc:sldMk cId="2184176133" sldId="257"/>
            <ac:spMk id="15" creationId="{A2679492-7988-4050-9056-542444452411}"/>
          </ac:spMkLst>
        </pc:spChg>
        <pc:spChg chg="add">
          <ac:chgData name="Stephanie Bloem" userId="120205f8-b7c3-44c8-872f-00fc1f63a223" providerId="ADAL" clId="{E92B2E97-6E4D-4C31-80C8-5EC8D38C8027}" dt="2022-10-10T11:19:21.282" v="302" actId="26606"/>
          <ac:spMkLst>
            <pc:docMk/>
            <pc:sldMk cId="2184176133" sldId="257"/>
            <ac:spMk id="16" creationId="{B091B163-7D61-4891-ABCF-5C13D9C418D0}"/>
          </ac:spMkLst>
        </pc:spChg>
        <pc:spChg chg="add del">
          <ac:chgData name="Stephanie Bloem" userId="120205f8-b7c3-44c8-872f-00fc1f63a223" providerId="ADAL" clId="{E92B2E97-6E4D-4C31-80C8-5EC8D38C8027}" dt="2022-10-10T11:18:14.318" v="288" actId="26606"/>
          <ac:spMkLst>
            <pc:docMk/>
            <pc:sldMk cId="2184176133" sldId="257"/>
            <ac:spMk id="18" creationId="{C4E4288A-DFC8-40A2-90E5-70E851A933AD}"/>
          </ac:spMkLst>
        </pc:spChg>
        <pc:spChg chg="add del">
          <ac:chgData name="Stephanie Bloem" userId="120205f8-b7c3-44c8-872f-00fc1f63a223" providerId="ADAL" clId="{E92B2E97-6E4D-4C31-80C8-5EC8D38C8027}" dt="2022-10-10T11:18:14.318" v="288" actId="26606"/>
          <ac:spMkLst>
            <pc:docMk/>
            <pc:sldMk cId="2184176133" sldId="257"/>
            <ac:spMk id="24" creationId="{BD2BFF02-DF78-4F07-B176-52514E13127D}"/>
          </ac:spMkLst>
        </pc:spChg>
        <pc:spChg chg="add del">
          <ac:chgData name="Stephanie Bloem" userId="120205f8-b7c3-44c8-872f-00fc1f63a223" providerId="ADAL" clId="{E92B2E97-6E4D-4C31-80C8-5EC8D38C8027}" dt="2022-10-10T11:18:14.318" v="288" actId="26606"/>
          <ac:spMkLst>
            <pc:docMk/>
            <pc:sldMk cId="2184176133" sldId="257"/>
            <ac:spMk id="26" creationId="{0DB06EAB-7D8C-403A-86C5-B5FD79A13650}"/>
          </ac:spMkLst>
        </pc:spChg>
        <pc:spChg chg="add del">
          <ac:chgData name="Stephanie Bloem" userId="120205f8-b7c3-44c8-872f-00fc1f63a223" providerId="ADAL" clId="{E92B2E97-6E4D-4C31-80C8-5EC8D38C8027}" dt="2022-10-10T11:18:16.179" v="290" actId="26606"/>
          <ac:spMkLst>
            <pc:docMk/>
            <pc:sldMk cId="2184176133" sldId="257"/>
            <ac:spMk id="28" creationId="{D2B783EE-0239-4717-BBEA-8C9EAC61C824}"/>
          </ac:spMkLst>
        </pc:spChg>
        <pc:spChg chg="add del">
          <ac:chgData name="Stephanie Bloem" userId="120205f8-b7c3-44c8-872f-00fc1f63a223" providerId="ADAL" clId="{E92B2E97-6E4D-4C31-80C8-5EC8D38C8027}" dt="2022-10-10T11:18:16.179" v="290" actId="26606"/>
          <ac:spMkLst>
            <pc:docMk/>
            <pc:sldMk cId="2184176133" sldId="257"/>
            <ac:spMk id="29" creationId="{A7B99495-F43F-4D80-A44F-2CB4764EB90B}"/>
          </ac:spMkLst>
        </pc:spChg>
        <pc:spChg chg="add del">
          <ac:chgData name="Stephanie Bloem" userId="120205f8-b7c3-44c8-872f-00fc1f63a223" providerId="ADAL" clId="{E92B2E97-6E4D-4C31-80C8-5EC8D38C8027}" dt="2022-10-10T11:18:16.179" v="290" actId="26606"/>
          <ac:spMkLst>
            <pc:docMk/>
            <pc:sldMk cId="2184176133" sldId="257"/>
            <ac:spMk id="30" creationId="{70BEB1E7-2F88-40BC-B73D-42E5B6F80BFC}"/>
          </ac:spMkLst>
        </pc:spChg>
        <pc:spChg chg="add del">
          <ac:chgData name="Stephanie Bloem" userId="120205f8-b7c3-44c8-872f-00fc1f63a223" providerId="ADAL" clId="{E92B2E97-6E4D-4C31-80C8-5EC8D38C8027}" dt="2022-10-10T11:18:18.696" v="292" actId="26606"/>
          <ac:spMkLst>
            <pc:docMk/>
            <pc:sldMk cId="2184176133" sldId="257"/>
            <ac:spMk id="32" creationId="{2172A0AC-3DCE-4672-BCAF-28FEF91F6020}"/>
          </ac:spMkLst>
        </pc:spChg>
        <pc:spChg chg="add del">
          <ac:chgData name="Stephanie Bloem" userId="120205f8-b7c3-44c8-872f-00fc1f63a223" providerId="ADAL" clId="{E92B2E97-6E4D-4C31-80C8-5EC8D38C8027}" dt="2022-10-10T11:18:18.696" v="292" actId="26606"/>
          <ac:spMkLst>
            <pc:docMk/>
            <pc:sldMk cId="2184176133" sldId="257"/>
            <ac:spMk id="33" creationId="{AE6F1C77-EDC9-4C5F-8C1C-62DD46BDA3C3}"/>
          </ac:spMkLst>
        </pc:spChg>
        <pc:spChg chg="add del">
          <ac:chgData name="Stephanie Bloem" userId="120205f8-b7c3-44c8-872f-00fc1f63a223" providerId="ADAL" clId="{E92B2E97-6E4D-4C31-80C8-5EC8D38C8027}" dt="2022-10-10T11:18:37.772" v="294" actId="26606"/>
          <ac:spMkLst>
            <pc:docMk/>
            <pc:sldMk cId="2184176133" sldId="257"/>
            <ac:spMk id="35" creationId="{5E52985E-2553-471E-82AA-5ED7A329890A}"/>
          </ac:spMkLst>
        </pc:spChg>
        <pc:grpChg chg="add del">
          <ac:chgData name="Stephanie Bloem" userId="120205f8-b7c3-44c8-872f-00fc1f63a223" providerId="ADAL" clId="{E92B2E97-6E4D-4C31-80C8-5EC8D38C8027}" dt="2022-10-10T11:18:14.318" v="288" actId="26606"/>
          <ac:grpSpMkLst>
            <pc:docMk/>
            <pc:sldMk cId="2184176133" sldId="257"/>
            <ac:grpSpMk id="20" creationId="{B63C2D82-D4FA-4A37-BB01-1E7B21E4FF20}"/>
          </ac:grpSpMkLst>
        </pc:grpChg>
        <pc:picChg chg="add del mod ord">
          <ac:chgData name="Stephanie Bloem" userId="120205f8-b7c3-44c8-872f-00fc1f63a223" providerId="ADAL" clId="{E92B2E97-6E4D-4C31-80C8-5EC8D38C8027}" dt="2022-10-10T11:18:50.680" v="297" actId="478"/>
          <ac:picMkLst>
            <pc:docMk/>
            <pc:sldMk cId="2184176133" sldId="257"/>
            <ac:picMk id="2" creationId="{D5970E49-6CD7-EF6D-54EE-521E1B54A4B6}"/>
          </ac:picMkLst>
        </pc:picChg>
        <pc:picChg chg="add del mod ord">
          <ac:chgData name="Stephanie Bloem" userId="120205f8-b7c3-44c8-872f-00fc1f63a223" providerId="ADAL" clId="{E92B2E97-6E4D-4C31-80C8-5EC8D38C8027}" dt="2022-10-10T11:18:43.790" v="296"/>
          <ac:picMkLst>
            <pc:docMk/>
            <pc:sldMk cId="2184176133" sldId="257"/>
            <ac:picMk id="5" creationId="{1CD2429F-075C-2826-9B06-4165C069D1E9}"/>
          </ac:picMkLst>
        </pc:picChg>
        <pc:picChg chg="add mod">
          <ac:chgData name="Stephanie Bloem" userId="120205f8-b7c3-44c8-872f-00fc1f63a223" providerId="ADAL" clId="{E92B2E97-6E4D-4C31-80C8-5EC8D38C8027}" dt="2022-10-10T11:19:21.282" v="302" actId="26606"/>
          <ac:picMkLst>
            <pc:docMk/>
            <pc:sldMk cId="2184176133" sldId="257"/>
            <ac:picMk id="7" creationId="{05C952DC-3AFC-E62D-9F5F-57573950C994}"/>
          </ac:picMkLst>
        </pc:picChg>
        <pc:picChg chg="del">
          <ac:chgData name="Stephanie Bloem" userId="120205f8-b7c3-44c8-872f-00fc1f63a223" providerId="ADAL" clId="{E92B2E97-6E4D-4C31-80C8-5EC8D38C8027}" dt="2022-10-10T11:04:48.517" v="76" actId="478"/>
          <ac:picMkLst>
            <pc:docMk/>
            <pc:sldMk cId="2184176133" sldId="257"/>
            <ac:picMk id="9" creationId="{474C3F38-CBC2-4042-9ECF-93859F45A0F3}"/>
          </ac:picMkLst>
        </pc:picChg>
        <pc:cxnChg chg="add">
          <ac:chgData name="Stephanie Bloem" userId="120205f8-b7c3-44c8-872f-00fc1f63a223" providerId="ADAL" clId="{E92B2E97-6E4D-4C31-80C8-5EC8D38C8027}" dt="2022-10-10T11:19:21.282" v="302" actId="26606"/>
          <ac:cxnSpMkLst>
            <pc:docMk/>
            <pc:sldMk cId="2184176133" sldId="257"/>
            <ac:cxnSpMk id="22" creationId="{C49DA8F6-BCC1-4447-B54C-57856834B94B}"/>
          </ac:cxnSpMkLst>
        </pc:cxnChg>
        <pc:cxnChg chg="add del">
          <ac:chgData name="Stephanie Bloem" userId="120205f8-b7c3-44c8-872f-00fc1f63a223" providerId="ADAL" clId="{E92B2E97-6E4D-4C31-80C8-5EC8D38C8027}" dt="2022-10-10T11:18:37.772" v="294" actId="26606"/>
          <ac:cxnSpMkLst>
            <pc:docMk/>
            <pc:sldMk cId="2184176133" sldId="257"/>
            <ac:cxnSpMk id="36" creationId="{DAE3ABC6-4042-4293-A7DF-F01181363B7E}"/>
          </ac:cxnSpMkLst>
        </pc:cxnChg>
      </pc:sldChg>
      <pc:sldChg chg="delSp add del mod">
        <pc:chgData name="Stephanie Bloem" userId="120205f8-b7c3-44c8-872f-00fc1f63a223" providerId="ADAL" clId="{E92B2E97-6E4D-4C31-80C8-5EC8D38C8027}" dt="2022-10-10T11:20:59.378" v="306" actId="2696"/>
        <pc:sldMkLst>
          <pc:docMk/>
          <pc:sldMk cId="65385667" sldId="267"/>
        </pc:sldMkLst>
        <pc:picChg chg="del">
          <ac:chgData name="Stephanie Bloem" userId="120205f8-b7c3-44c8-872f-00fc1f63a223" providerId="ADAL" clId="{E92B2E97-6E4D-4C31-80C8-5EC8D38C8027}" dt="2022-10-10T11:20:08.482" v="305" actId="478"/>
          <ac:picMkLst>
            <pc:docMk/>
            <pc:sldMk cId="65385667" sldId="267"/>
            <ac:picMk id="7" creationId="{05C952DC-3AFC-E62D-9F5F-57573950C994}"/>
          </ac:picMkLst>
        </pc:picChg>
      </pc:sldChg>
      <pc:sldChg chg="modSp new del mod">
        <pc:chgData name="Stephanie Bloem" userId="120205f8-b7c3-44c8-872f-00fc1f63a223" providerId="ADAL" clId="{E92B2E97-6E4D-4C31-80C8-5EC8D38C8027}" dt="2022-10-10T11:33:57.653" v="398" actId="2696"/>
        <pc:sldMkLst>
          <pc:docMk/>
          <pc:sldMk cId="1797789578" sldId="267"/>
        </pc:sldMkLst>
        <pc:spChg chg="mod">
          <ac:chgData name="Stephanie Bloem" userId="120205f8-b7c3-44c8-872f-00fc1f63a223" providerId="ADAL" clId="{E92B2E97-6E4D-4C31-80C8-5EC8D38C8027}" dt="2022-10-10T11:21:37.926" v="324" actId="122"/>
          <ac:spMkLst>
            <pc:docMk/>
            <pc:sldMk cId="1797789578" sldId="267"/>
            <ac:spMk id="2" creationId="{C8A67126-1BD1-1169-A193-5E52329DB1D1}"/>
          </ac:spMkLst>
        </pc:spChg>
        <pc:spChg chg="mod">
          <ac:chgData name="Stephanie Bloem" userId="120205f8-b7c3-44c8-872f-00fc1f63a223" providerId="ADAL" clId="{E92B2E97-6E4D-4C31-80C8-5EC8D38C8027}" dt="2022-10-10T11:23:36.560" v="379"/>
          <ac:spMkLst>
            <pc:docMk/>
            <pc:sldMk cId="1797789578" sldId="267"/>
            <ac:spMk id="3" creationId="{37707BD7-5EA7-9745-82B2-5042CE2288FD}"/>
          </ac:spMkLst>
        </pc:spChg>
      </pc:sldChg>
      <pc:sldChg chg="addSp delSp modSp add mod setBg">
        <pc:chgData name="Stephanie Bloem" userId="120205f8-b7c3-44c8-872f-00fc1f63a223" providerId="ADAL" clId="{E92B2E97-6E4D-4C31-80C8-5EC8D38C8027}" dt="2022-10-10T11:48:11.437" v="656" actId="179"/>
        <pc:sldMkLst>
          <pc:docMk/>
          <pc:sldMk cId="3683860075" sldId="268"/>
        </pc:sldMkLst>
        <pc:spChg chg="mod">
          <ac:chgData name="Stephanie Bloem" userId="120205f8-b7c3-44c8-872f-00fc1f63a223" providerId="ADAL" clId="{E92B2E97-6E4D-4C31-80C8-5EC8D38C8027}" dt="2022-10-10T11:35:15.037" v="437" actId="122"/>
          <ac:spMkLst>
            <pc:docMk/>
            <pc:sldMk cId="3683860075" sldId="268"/>
            <ac:spMk id="2" creationId="{C8A67126-1BD1-1169-A193-5E52329DB1D1}"/>
          </ac:spMkLst>
        </pc:spChg>
        <pc:spChg chg="mod ord">
          <ac:chgData name="Stephanie Bloem" userId="120205f8-b7c3-44c8-872f-00fc1f63a223" providerId="ADAL" clId="{E92B2E97-6E4D-4C31-80C8-5EC8D38C8027}" dt="2022-10-10T11:48:11.437" v="656" actId="179"/>
          <ac:spMkLst>
            <pc:docMk/>
            <pc:sldMk cId="3683860075" sldId="268"/>
            <ac:spMk id="3" creationId="{37707BD7-5EA7-9745-82B2-5042CE2288FD}"/>
          </ac:spMkLst>
        </pc:spChg>
        <pc:spChg chg="add del">
          <ac:chgData name="Stephanie Bloem" userId="120205f8-b7c3-44c8-872f-00fc1f63a223" providerId="ADAL" clId="{E92B2E97-6E4D-4C31-80C8-5EC8D38C8027}" dt="2022-10-10T11:32:32.845" v="388" actId="26606"/>
          <ac:spMkLst>
            <pc:docMk/>
            <pc:sldMk cId="3683860075" sldId="268"/>
            <ac:spMk id="10" creationId="{79BB35BC-D5C2-4C8B-A22A-A71E6191913B}"/>
          </ac:spMkLst>
        </pc:spChg>
        <pc:spChg chg="add del">
          <ac:chgData name="Stephanie Bloem" userId="120205f8-b7c3-44c8-872f-00fc1f63a223" providerId="ADAL" clId="{E92B2E97-6E4D-4C31-80C8-5EC8D38C8027}" dt="2022-10-10T11:32:57.881" v="392" actId="26606"/>
          <ac:spMkLst>
            <pc:docMk/>
            <pc:sldMk cId="3683860075" sldId="268"/>
            <ac:spMk id="14" creationId="{637B2035-1FCB-439A-B421-095E136C7E07}"/>
          </ac:spMkLst>
        </pc:spChg>
        <pc:spChg chg="add del">
          <ac:chgData name="Stephanie Bloem" userId="120205f8-b7c3-44c8-872f-00fc1f63a223" providerId="ADAL" clId="{E92B2E97-6E4D-4C31-80C8-5EC8D38C8027}" dt="2022-10-10T11:32:57.881" v="392" actId="26606"/>
          <ac:spMkLst>
            <pc:docMk/>
            <pc:sldMk cId="3683860075" sldId="268"/>
            <ac:spMk id="15" creationId="{676D6CDF-C512-4739-B158-55EE955EFA39}"/>
          </ac:spMkLst>
        </pc:spChg>
        <pc:spChg chg="add">
          <ac:chgData name="Stephanie Bloem" userId="120205f8-b7c3-44c8-872f-00fc1f63a223" providerId="ADAL" clId="{E92B2E97-6E4D-4C31-80C8-5EC8D38C8027}" dt="2022-10-10T11:32:57.890" v="393" actId="26606"/>
          <ac:spMkLst>
            <pc:docMk/>
            <pc:sldMk cId="3683860075" sldId="268"/>
            <ac:spMk id="17" creationId="{21EA7FA8-6652-4CC5-90F4-3D48CAC0C2DD}"/>
          </ac:spMkLst>
        </pc:spChg>
        <pc:picChg chg="add mod">
          <ac:chgData name="Stephanie Bloem" userId="120205f8-b7c3-44c8-872f-00fc1f63a223" providerId="ADAL" clId="{E92B2E97-6E4D-4C31-80C8-5EC8D38C8027}" dt="2022-10-10T11:46:37.984" v="643" actId="1076"/>
          <ac:picMkLst>
            <pc:docMk/>
            <pc:sldMk cId="3683860075" sldId="268"/>
            <ac:picMk id="5" creationId="{ABBEF342-54A2-EB74-E5E7-FBB8488B62B0}"/>
          </ac:picMkLst>
        </pc:picChg>
        <pc:cxnChg chg="add del">
          <ac:chgData name="Stephanie Bloem" userId="120205f8-b7c3-44c8-872f-00fc1f63a223" providerId="ADAL" clId="{E92B2E97-6E4D-4C31-80C8-5EC8D38C8027}" dt="2022-10-10T11:32:34.994" v="390" actId="26606"/>
          <ac:cxnSpMkLst>
            <pc:docMk/>
            <pc:sldMk cId="3683860075" sldId="268"/>
            <ac:cxnSpMk id="12" creationId="{A7F400EE-A8A5-48AF-B4D6-291B52C6F0B0}"/>
          </ac:cxnSpMkLst>
        </pc:cxnChg>
      </pc:sldChg>
      <pc:sldChg chg="addSp delSp modSp add mod">
        <pc:chgData name="Stephanie Bloem" userId="120205f8-b7c3-44c8-872f-00fc1f63a223" providerId="ADAL" clId="{E92B2E97-6E4D-4C31-80C8-5EC8D38C8027}" dt="2022-10-10T11:48:31.372" v="660" actId="14100"/>
        <pc:sldMkLst>
          <pc:docMk/>
          <pc:sldMk cId="3514136962" sldId="269"/>
        </pc:sldMkLst>
        <pc:spChg chg="mod">
          <ac:chgData name="Stephanie Bloem" userId="120205f8-b7c3-44c8-872f-00fc1f63a223" providerId="ADAL" clId="{E92B2E97-6E4D-4C31-80C8-5EC8D38C8027}" dt="2022-10-10T11:48:31.372" v="660" actId="14100"/>
          <ac:spMkLst>
            <pc:docMk/>
            <pc:sldMk cId="3514136962" sldId="269"/>
            <ac:spMk id="2" creationId="{C8A67126-1BD1-1169-A193-5E52329DB1D1}"/>
          </ac:spMkLst>
        </pc:spChg>
        <pc:spChg chg="mod ord">
          <ac:chgData name="Stephanie Bloem" userId="120205f8-b7c3-44c8-872f-00fc1f63a223" providerId="ADAL" clId="{E92B2E97-6E4D-4C31-80C8-5EC8D38C8027}" dt="2022-10-10T11:45:14.950" v="637" actId="20577"/>
          <ac:spMkLst>
            <pc:docMk/>
            <pc:sldMk cId="3514136962" sldId="269"/>
            <ac:spMk id="3" creationId="{37707BD7-5EA7-9745-82B2-5042CE2288FD}"/>
          </ac:spMkLst>
        </pc:spChg>
        <pc:spChg chg="add del">
          <ac:chgData name="Stephanie Bloem" userId="120205f8-b7c3-44c8-872f-00fc1f63a223" providerId="ADAL" clId="{E92B2E97-6E4D-4C31-80C8-5EC8D38C8027}" dt="2022-10-10T11:44:13.594" v="605" actId="26606"/>
          <ac:spMkLst>
            <pc:docMk/>
            <pc:sldMk cId="3514136962" sldId="269"/>
            <ac:spMk id="17" creationId="{21EA7FA8-6652-4CC5-90F4-3D48CAC0C2DD}"/>
          </ac:spMkLst>
        </pc:spChg>
        <pc:spChg chg="add del">
          <ac:chgData name="Stephanie Bloem" userId="120205f8-b7c3-44c8-872f-00fc1f63a223" providerId="ADAL" clId="{E92B2E97-6E4D-4C31-80C8-5EC8D38C8027}" dt="2022-10-10T11:44:10.161" v="602" actId="26606"/>
          <ac:spMkLst>
            <pc:docMk/>
            <pc:sldMk cId="3514136962" sldId="269"/>
            <ac:spMk id="22" creationId="{3CD9DF72-87A3-404E-A828-84CBF11A8303}"/>
          </ac:spMkLst>
        </pc:spChg>
        <pc:spChg chg="add del">
          <ac:chgData name="Stephanie Bloem" userId="120205f8-b7c3-44c8-872f-00fc1f63a223" providerId="ADAL" clId="{E92B2E97-6E4D-4C31-80C8-5EC8D38C8027}" dt="2022-10-10T11:44:13.585" v="604" actId="26606"/>
          <ac:spMkLst>
            <pc:docMk/>
            <pc:sldMk cId="3514136962" sldId="269"/>
            <ac:spMk id="26" creationId="{79BB35BC-D5C2-4C8B-A22A-A71E6191913B}"/>
          </ac:spMkLst>
        </pc:spChg>
        <pc:spChg chg="add">
          <ac:chgData name="Stephanie Bloem" userId="120205f8-b7c3-44c8-872f-00fc1f63a223" providerId="ADAL" clId="{E92B2E97-6E4D-4C31-80C8-5EC8D38C8027}" dt="2022-10-10T11:44:13.594" v="605" actId="26606"/>
          <ac:spMkLst>
            <pc:docMk/>
            <pc:sldMk cId="3514136962" sldId="269"/>
            <ac:spMk id="28" creationId="{86C7B4A1-154A-4DF0-AC46-F88D75A2E0FD}"/>
          </ac:spMkLst>
        </pc:spChg>
        <pc:picChg chg="del">
          <ac:chgData name="Stephanie Bloem" userId="120205f8-b7c3-44c8-872f-00fc1f63a223" providerId="ADAL" clId="{E92B2E97-6E4D-4C31-80C8-5EC8D38C8027}" dt="2022-10-10T11:40:00.466" v="510" actId="478"/>
          <ac:picMkLst>
            <pc:docMk/>
            <pc:sldMk cId="3514136962" sldId="269"/>
            <ac:picMk id="5" creationId="{ABBEF342-54A2-EB74-E5E7-FBB8488B62B0}"/>
          </ac:picMkLst>
        </pc:picChg>
        <pc:picChg chg="add mod ord">
          <ac:chgData name="Stephanie Bloem" userId="120205f8-b7c3-44c8-872f-00fc1f63a223" providerId="ADAL" clId="{E92B2E97-6E4D-4C31-80C8-5EC8D38C8027}" dt="2022-10-10T11:44:13.594" v="605" actId="26606"/>
          <ac:picMkLst>
            <pc:docMk/>
            <pc:sldMk cId="3514136962" sldId="269"/>
            <ac:picMk id="6" creationId="{4165D5AB-B3A4-C1C7-40C8-FF37AB078620}"/>
          </ac:picMkLst>
        </pc:picChg>
        <pc:cxnChg chg="add del">
          <ac:chgData name="Stephanie Bloem" userId="120205f8-b7c3-44c8-872f-00fc1f63a223" providerId="ADAL" clId="{E92B2E97-6E4D-4C31-80C8-5EC8D38C8027}" dt="2022-10-10T11:44:10.161" v="602" actId="26606"/>
          <ac:cxnSpMkLst>
            <pc:docMk/>
            <pc:sldMk cId="3514136962" sldId="269"/>
            <ac:cxnSpMk id="24" creationId="{20E3A342-4D61-4E3F-AF90-1AB42AEB96CC}"/>
          </ac:cxnSpMkLst>
        </pc:cxnChg>
      </pc:sldChg>
      <pc:sldChg chg="addSp delSp modSp new mod setBg">
        <pc:chgData name="Stephanie Bloem" userId="120205f8-b7c3-44c8-872f-00fc1f63a223" providerId="ADAL" clId="{E92B2E97-6E4D-4C31-80C8-5EC8D38C8027}" dt="2022-10-10T12:01:39.426" v="862" actId="1076"/>
        <pc:sldMkLst>
          <pc:docMk/>
          <pc:sldMk cId="166452378" sldId="270"/>
        </pc:sldMkLst>
        <pc:spChg chg="mod ord">
          <ac:chgData name="Stephanie Bloem" userId="120205f8-b7c3-44c8-872f-00fc1f63a223" providerId="ADAL" clId="{E92B2E97-6E4D-4C31-80C8-5EC8D38C8027}" dt="2022-10-10T11:58:23.586" v="805" actId="255"/>
          <ac:spMkLst>
            <pc:docMk/>
            <pc:sldMk cId="166452378" sldId="270"/>
            <ac:spMk id="2" creationId="{064E0DE9-5C57-3EEC-6C54-DA3359E9452B}"/>
          </ac:spMkLst>
        </pc:spChg>
        <pc:spChg chg="mod ord">
          <ac:chgData name="Stephanie Bloem" userId="120205f8-b7c3-44c8-872f-00fc1f63a223" providerId="ADAL" clId="{E92B2E97-6E4D-4C31-80C8-5EC8D38C8027}" dt="2022-10-10T11:59:22.428" v="856" actId="255"/>
          <ac:spMkLst>
            <pc:docMk/>
            <pc:sldMk cId="166452378" sldId="270"/>
            <ac:spMk id="3" creationId="{523163BB-10BF-BB55-3080-24E6ABB6A803}"/>
          </ac:spMkLst>
        </pc:spChg>
        <pc:spChg chg="add del">
          <ac:chgData name="Stephanie Bloem" userId="120205f8-b7c3-44c8-872f-00fc1f63a223" providerId="ADAL" clId="{E92B2E97-6E4D-4C31-80C8-5EC8D38C8027}" dt="2022-10-10T11:56:50.052" v="703" actId="26606"/>
          <ac:spMkLst>
            <pc:docMk/>
            <pc:sldMk cId="166452378" sldId="270"/>
            <ac:spMk id="10" creationId="{04812C46-200A-4DEB-A05E-3ED6C68C2387}"/>
          </ac:spMkLst>
        </pc:spChg>
        <pc:spChg chg="add del">
          <ac:chgData name="Stephanie Bloem" userId="120205f8-b7c3-44c8-872f-00fc1f63a223" providerId="ADAL" clId="{E92B2E97-6E4D-4C31-80C8-5EC8D38C8027}" dt="2022-10-10T11:56:50.052" v="703" actId="26606"/>
          <ac:spMkLst>
            <pc:docMk/>
            <pc:sldMk cId="166452378" sldId="270"/>
            <ac:spMk id="12" creationId="{16BF4F81-CE79-4A24-860D-9959FF7162FB}"/>
          </ac:spMkLst>
        </pc:spChg>
        <pc:spChg chg="add del">
          <ac:chgData name="Stephanie Bloem" userId="120205f8-b7c3-44c8-872f-00fc1f63a223" providerId="ADAL" clId="{E92B2E97-6E4D-4C31-80C8-5EC8D38C8027}" dt="2022-10-10T11:58:14.208" v="804" actId="26606"/>
          <ac:spMkLst>
            <pc:docMk/>
            <pc:sldMk cId="166452378" sldId="270"/>
            <ac:spMk id="14" creationId="{7B831B6F-405A-4B47-B9BB-5CA88F285844}"/>
          </ac:spMkLst>
        </pc:spChg>
        <pc:spChg chg="add del">
          <ac:chgData name="Stephanie Bloem" userId="120205f8-b7c3-44c8-872f-00fc1f63a223" providerId="ADAL" clId="{E92B2E97-6E4D-4C31-80C8-5EC8D38C8027}" dt="2022-10-10T11:58:14.208" v="804" actId="26606"/>
          <ac:spMkLst>
            <pc:docMk/>
            <pc:sldMk cId="166452378" sldId="270"/>
            <ac:spMk id="15" creationId="{953EE71A-6488-4203-A7C4-77102FD0DCCA}"/>
          </ac:spMkLst>
        </pc:spChg>
        <pc:spChg chg="add">
          <ac:chgData name="Stephanie Bloem" userId="120205f8-b7c3-44c8-872f-00fc1f63a223" providerId="ADAL" clId="{E92B2E97-6E4D-4C31-80C8-5EC8D38C8027}" dt="2022-10-10T11:58:14.208" v="804" actId="26606"/>
          <ac:spMkLst>
            <pc:docMk/>
            <pc:sldMk cId="166452378" sldId="270"/>
            <ac:spMk id="20" creationId="{3CD9DF72-87A3-404E-A828-84CBF11A8303}"/>
          </ac:spMkLst>
        </pc:spChg>
        <pc:picChg chg="add mod">
          <ac:chgData name="Stephanie Bloem" userId="120205f8-b7c3-44c8-872f-00fc1f63a223" providerId="ADAL" clId="{E92B2E97-6E4D-4C31-80C8-5EC8D38C8027}" dt="2022-10-10T11:58:14.208" v="804" actId="26606"/>
          <ac:picMkLst>
            <pc:docMk/>
            <pc:sldMk cId="166452378" sldId="270"/>
            <ac:picMk id="5" creationId="{81CD0842-5F60-7625-DE6E-AD4CA9CB0F41}"/>
          </ac:picMkLst>
        </pc:picChg>
        <pc:picChg chg="add mod">
          <ac:chgData name="Stephanie Bloem" userId="120205f8-b7c3-44c8-872f-00fc1f63a223" providerId="ADAL" clId="{E92B2E97-6E4D-4C31-80C8-5EC8D38C8027}" dt="2022-10-10T12:01:39.426" v="862" actId="1076"/>
          <ac:picMkLst>
            <pc:docMk/>
            <pc:sldMk cId="166452378" sldId="270"/>
            <ac:picMk id="7" creationId="{066F4D46-0EF7-CCA2-C122-463BFBB4D7F4}"/>
          </ac:picMkLst>
        </pc:picChg>
        <pc:cxnChg chg="add">
          <ac:chgData name="Stephanie Bloem" userId="120205f8-b7c3-44c8-872f-00fc1f63a223" providerId="ADAL" clId="{E92B2E97-6E4D-4C31-80C8-5EC8D38C8027}" dt="2022-10-10T11:58:14.208" v="804" actId="26606"/>
          <ac:cxnSpMkLst>
            <pc:docMk/>
            <pc:sldMk cId="166452378" sldId="270"/>
            <ac:cxnSpMk id="22" creationId="{20E3A342-4D61-4E3F-AF90-1AB42AEB96CC}"/>
          </ac:cxnSpMkLst>
        </pc:cxnChg>
      </pc:sldChg>
      <pc:sldChg chg="add del">
        <pc:chgData name="Stephanie Bloem" userId="120205f8-b7c3-44c8-872f-00fc1f63a223" providerId="ADAL" clId="{E92B2E97-6E4D-4C31-80C8-5EC8D38C8027}" dt="2022-10-10T11:54:33.637" v="662" actId="2696"/>
        <pc:sldMkLst>
          <pc:docMk/>
          <pc:sldMk cId="1732161032" sldId="270"/>
        </pc:sldMkLst>
      </pc:sldChg>
    </pc:docChg>
  </pc:docChgLst>
  <pc:docChgLst>
    <pc:chgData name="Stephanie Bloem" userId="120205f8-b7c3-44c8-872f-00fc1f63a223" providerId="ADAL" clId="{CEF5E02A-3EBD-4F56-9716-E4FF66F2F943}"/>
    <pc:docChg chg="undo custSel addSld modSld sldOrd">
      <pc:chgData name="Stephanie Bloem" userId="120205f8-b7c3-44c8-872f-00fc1f63a223" providerId="ADAL" clId="{CEF5E02A-3EBD-4F56-9716-E4FF66F2F943}" dt="2021-10-22T21:01:43.065" v="2182" actId="20577"/>
      <pc:docMkLst>
        <pc:docMk/>
      </pc:docMkLst>
      <pc:sldChg chg="addSp delSp modSp mod">
        <pc:chgData name="Stephanie Bloem" userId="120205f8-b7c3-44c8-872f-00fc1f63a223" providerId="ADAL" clId="{CEF5E02A-3EBD-4F56-9716-E4FF66F2F943}" dt="2021-10-22T19:28:05.561" v="294" actId="1076"/>
        <pc:sldMkLst>
          <pc:docMk/>
          <pc:sldMk cId="2074443275" sldId="256"/>
        </pc:sldMkLst>
        <pc:spChg chg="mod">
          <ac:chgData name="Stephanie Bloem" userId="120205f8-b7c3-44c8-872f-00fc1f63a223" providerId="ADAL" clId="{CEF5E02A-3EBD-4F56-9716-E4FF66F2F943}" dt="2021-10-22T19:28:05.561" v="294" actId="1076"/>
          <ac:spMkLst>
            <pc:docMk/>
            <pc:sldMk cId="2074443275" sldId="256"/>
            <ac:spMk id="2" creationId="{3681EB27-3595-4AA7-BFA5-6C1F5DA46628}"/>
          </ac:spMkLst>
        </pc:spChg>
        <pc:spChg chg="del mod">
          <ac:chgData name="Stephanie Bloem" userId="120205f8-b7c3-44c8-872f-00fc1f63a223" providerId="ADAL" clId="{CEF5E02A-3EBD-4F56-9716-E4FF66F2F943}" dt="2021-10-22T19:10:25.050" v="223" actId="478"/>
          <ac:spMkLst>
            <pc:docMk/>
            <pc:sldMk cId="2074443275" sldId="256"/>
            <ac:spMk id="3" creationId="{E080ED8D-1C3F-4A7F-B9DF-194A479A221F}"/>
          </ac:spMkLst>
        </pc:spChg>
        <pc:spChg chg="add del mod">
          <ac:chgData name="Stephanie Bloem" userId="120205f8-b7c3-44c8-872f-00fc1f63a223" providerId="ADAL" clId="{CEF5E02A-3EBD-4F56-9716-E4FF66F2F943}" dt="2021-10-22T19:10:29.275" v="224" actId="478"/>
          <ac:spMkLst>
            <pc:docMk/>
            <pc:sldMk cId="2074443275" sldId="256"/>
            <ac:spMk id="7" creationId="{84B7F9F6-1480-4594-A741-A2B57E4CA395}"/>
          </ac:spMkLst>
        </pc:spChg>
        <pc:picChg chg="add mod">
          <ac:chgData name="Stephanie Bloem" userId="120205f8-b7c3-44c8-872f-00fc1f63a223" providerId="ADAL" clId="{CEF5E02A-3EBD-4F56-9716-E4FF66F2F943}" dt="2021-10-22T19:27:50.232" v="292" actId="1440"/>
          <ac:picMkLst>
            <pc:docMk/>
            <pc:sldMk cId="2074443275" sldId="256"/>
            <ac:picMk id="5" creationId="{863945ED-B546-46DD-A9CD-921D683B1FDC}"/>
          </ac:picMkLst>
        </pc:picChg>
      </pc:sldChg>
      <pc:sldChg chg="addSp delSp modSp mod">
        <pc:chgData name="Stephanie Bloem" userId="120205f8-b7c3-44c8-872f-00fc1f63a223" providerId="ADAL" clId="{CEF5E02A-3EBD-4F56-9716-E4FF66F2F943}" dt="2021-10-22T20:25:35.088" v="1110" actId="21"/>
        <pc:sldMkLst>
          <pc:docMk/>
          <pc:sldMk cId="2184176133" sldId="257"/>
        </pc:sldMkLst>
        <pc:spChg chg="del mod">
          <ac:chgData name="Stephanie Bloem" userId="120205f8-b7c3-44c8-872f-00fc1f63a223" providerId="ADAL" clId="{CEF5E02A-3EBD-4F56-9716-E4FF66F2F943}" dt="2021-10-22T19:22:20.881" v="282" actId="478"/>
          <ac:spMkLst>
            <pc:docMk/>
            <pc:sldMk cId="2184176133" sldId="257"/>
            <ac:spMk id="2" creationId="{1EDDD582-8690-4B4C-B921-86D21AF005EA}"/>
          </ac:spMkLst>
        </pc:spChg>
        <pc:spChg chg="mod">
          <ac:chgData name="Stephanie Bloem" userId="120205f8-b7c3-44c8-872f-00fc1f63a223" providerId="ADAL" clId="{CEF5E02A-3EBD-4F56-9716-E4FF66F2F943}" dt="2021-10-22T19:59:02.860" v="1029" actId="14100"/>
          <ac:spMkLst>
            <pc:docMk/>
            <pc:sldMk cId="2184176133" sldId="257"/>
            <ac:spMk id="3" creationId="{3F8749A5-91BE-4879-9F03-5493DD793C3C}"/>
          </ac:spMkLst>
        </pc:spChg>
        <pc:spChg chg="add del mod">
          <ac:chgData name="Stephanie Bloem" userId="120205f8-b7c3-44c8-872f-00fc1f63a223" providerId="ADAL" clId="{CEF5E02A-3EBD-4F56-9716-E4FF66F2F943}" dt="2021-10-22T19:22:24.356" v="283" actId="478"/>
          <ac:spMkLst>
            <pc:docMk/>
            <pc:sldMk cId="2184176133" sldId="257"/>
            <ac:spMk id="7" creationId="{2B1B0C45-4D09-4584-B187-B7BDA2591696}"/>
          </ac:spMkLst>
        </pc:spChg>
        <pc:spChg chg="add mod">
          <ac:chgData name="Stephanie Bloem" userId="120205f8-b7c3-44c8-872f-00fc1f63a223" providerId="ADAL" clId="{CEF5E02A-3EBD-4F56-9716-E4FF66F2F943}" dt="2021-10-22T20:25:03.520" v="1106" actId="20577"/>
          <ac:spMkLst>
            <pc:docMk/>
            <pc:sldMk cId="2184176133" sldId="257"/>
            <ac:spMk id="8" creationId="{EF965270-C814-4A26-A912-05D15F6ECBCD}"/>
          </ac:spMkLst>
        </pc:spChg>
        <pc:picChg chg="add del mod">
          <ac:chgData name="Stephanie Bloem" userId="120205f8-b7c3-44c8-872f-00fc1f63a223" providerId="ADAL" clId="{CEF5E02A-3EBD-4F56-9716-E4FF66F2F943}" dt="2021-10-22T20:25:35.088" v="1110" actId="21"/>
          <ac:picMkLst>
            <pc:docMk/>
            <pc:sldMk cId="2184176133" sldId="257"/>
            <ac:picMk id="5" creationId="{7562E293-95FD-4052-A325-4FCE41A6658E}"/>
          </ac:picMkLst>
        </pc:picChg>
        <pc:picChg chg="add mod">
          <ac:chgData name="Stephanie Bloem" userId="120205f8-b7c3-44c8-872f-00fc1f63a223" providerId="ADAL" clId="{CEF5E02A-3EBD-4F56-9716-E4FF66F2F943}" dt="2021-10-22T20:25:30.664" v="1109"/>
          <ac:picMkLst>
            <pc:docMk/>
            <pc:sldMk cId="2184176133" sldId="257"/>
            <ac:picMk id="9" creationId="{474C3F38-CBC2-4042-9ECF-93859F45A0F3}"/>
          </ac:picMkLst>
        </pc:picChg>
      </pc:sldChg>
      <pc:sldChg chg="addSp delSp modSp mod">
        <pc:chgData name="Stephanie Bloem" userId="120205f8-b7c3-44c8-872f-00fc1f63a223" providerId="ADAL" clId="{CEF5E02A-3EBD-4F56-9716-E4FF66F2F943}" dt="2021-10-22T20:38:09.326" v="1238" actId="20577"/>
        <pc:sldMkLst>
          <pc:docMk/>
          <pc:sldMk cId="2670455754" sldId="258"/>
        </pc:sldMkLst>
        <pc:spChg chg="del">
          <ac:chgData name="Stephanie Bloem" userId="120205f8-b7c3-44c8-872f-00fc1f63a223" providerId="ADAL" clId="{CEF5E02A-3EBD-4F56-9716-E4FF66F2F943}" dt="2021-10-22T20:33:54.578" v="1163" actId="478"/>
          <ac:spMkLst>
            <pc:docMk/>
            <pc:sldMk cId="2670455754" sldId="258"/>
            <ac:spMk id="2" creationId="{1EDDD582-8690-4B4C-B921-86D21AF005EA}"/>
          </ac:spMkLst>
        </pc:spChg>
        <pc:spChg chg="mod">
          <ac:chgData name="Stephanie Bloem" userId="120205f8-b7c3-44c8-872f-00fc1f63a223" providerId="ADAL" clId="{CEF5E02A-3EBD-4F56-9716-E4FF66F2F943}" dt="2021-10-22T20:38:09.326" v="1238" actId="20577"/>
          <ac:spMkLst>
            <pc:docMk/>
            <pc:sldMk cId="2670455754" sldId="258"/>
            <ac:spMk id="3" creationId="{3F8749A5-91BE-4879-9F03-5493DD793C3C}"/>
          </ac:spMkLst>
        </pc:spChg>
        <pc:spChg chg="add del mod">
          <ac:chgData name="Stephanie Bloem" userId="120205f8-b7c3-44c8-872f-00fc1f63a223" providerId="ADAL" clId="{CEF5E02A-3EBD-4F56-9716-E4FF66F2F943}" dt="2021-10-22T20:33:58.431" v="1164" actId="478"/>
          <ac:spMkLst>
            <pc:docMk/>
            <pc:sldMk cId="2670455754" sldId="258"/>
            <ac:spMk id="7" creationId="{A76D7DFC-847B-46AA-9BFA-87DCC9D80D2B}"/>
          </ac:spMkLst>
        </pc:spChg>
        <pc:spChg chg="add mod">
          <ac:chgData name="Stephanie Bloem" userId="120205f8-b7c3-44c8-872f-00fc1f63a223" providerId="ADAL" clId="{CEF5E02A-3EBD-4F56-9716-E4FF66F2F943}" dt="2021-10-22T20:34:29.823" v="1202" actId="20577"/>
          <ac:spMkLst>
            <pc:docMk/>
            <pc:sldMk cId="2670455754" sldId="258"/>
            <ac:spMk id="8" creationId="{F8131D46-5F31-4D97-8647-A544C425C446}"/>
          </ac:spMkLst>
        </pc:spChg>
        <pc:picChg chg="add del mod">
          <ac:chgData name="Stephanie Bloem" userId="120205f8-b7c3-44c8-872f-00fc1f63a223" providerId="ADAL" clId="{CEF5E02A-3EBD-4F56-9716-E4FF66F2F943}" dt="2021-10-22T19:33:21.874" v="301" actId="21"/>
          <ac:picMkLst>
            <pc:docMk/>
            <pc:sldMk cId="2670455754" sldId="258"/>
            <ac:picMk id="4" creationId="{D1ABE907-2B3E-46C1-8F4E-B59C4BE0F1C0}"/>
          </ac:picMkLst>
        </pc:picChg>
        <pc:picChg chg="add mod">
          <ac:chgData name="Stephanie Bloem" userId="120205f8-b7c3-44c8-872f-00fc1f63a223" providerId="ADAL" clId="{CEF5E02A-3EBD-4F56-9716-E4FF66F2F943}" dt="2021-10-22T19:33:35.801" v="304"/>
          <ac:picMkLst>
            <pc:docMk/>
            <pc:sldMk cId="2670455754" sldId="258"/>
            <ac:picMk id="5" creationId="{792797FF-A8EC-4F38-8BC2-52147F31C0BB}"/>
          </ac:picMkLst>
        </pc:picChg>
      </pc:sldChg>
      <pc:sldChg chg="addSp delSp modSp mod ord">
        <pc:chgData name="Stephanie Bloem" userId="120205f8-b7c3-44c8-872f-00fc1f63a223" providerId="ADAL" clId="{CEF5E02A-3EBD-4F56-9716-E4FF66F2F943}" dt="2021-10-22T20:58:24.063" v="2080" actId="1076"/>
        <pc:sldMkLst>
          <pc:docMk/>
          <pc:sldMk cId="805666325" sldId="259"/>
        </pc:sldMkLst>
        <pc:spChg chg="del">
          <ac:chgData name="Stephanie Bloem" userId="120205f8-b7c3-44c8-872f-00fc1f63a223" providerId="ADAL" clId="{CEF5E02A-3EBD-4F56-9716-E4FF66F2F943}" dt="2021-10-22T19:48:00.431" v="722" actId="478"/>
          <ac:spMkLst>
            <pc:docMk/>
            <pc:sldMk cId="805666325" sldId="259"/>
            <ac:spMk id="2" creationId="{1EDDD582-8690-4B4C-B921-86D21AF005EA}"/>
          </ac:spMkLst>
        </pc:spChg>
        <pc:spChg chg="del mod">
          <ac:chgData name="Stephanie Bloem" userId="120205f8-b7c3-44c8-872f-00fc1f63a223" providerId="ADAL" clId="{CEF5E02A-3EBD-4F56-9716-E4FF66F2F943}" dt="2021-10-22T19:49:40.144" v="751" actId="478"/>
          <ac:spMkLst>
            <pc:docMk/>
            <pc:sldMk cId="805666325" sldId="259"/>
            <ac:spMk id="3" creationId="{3F8749A5-91BE-4879-9F03-5493DD793C3C}"/>
          </ac:spMkLst>
        </pc:spChg>
        <pc:spChg chg="add del mod">
          <ac:chgData name="Stephanie Bloem" userId="120205f8-b7c3-44c8-872f-00fc1f63a223" providerId="ADAL" clId="{CEF5E02A-3EBD-4F56-9716-E4FF66F2F943}" dt="2021-10-22T19:48:02.821" v="723" actId="478"/>
          <ac:spMkLst>
            <pc:docMk/>
            <pc:sldMk cId="805666325" sldId="259"/>
            <ac:spMk id="7" creationId="{6A220D06-A3F5-436E-964A-82F0A6155D8C}"/>
          </ac:spMkLst>
        </pc:spChg>
        <pc:spChg chg="add mod">
          <ac:chgData name="Stephanie Bloem" userId="120205f8-b7c3-44c8-872f-00fc1f63a223" providerId="ADAL" clId="{CEF5E02A-3EBD-4F56-9716-E4FF66F2F943}" dt="2021-10-22T20:54:54.848" v="2004" actId="20577"/>
          <ac:spMkLst>
            <pc:docMk/>
            <pc:sldMk cId="805666325" sldId="259"/>
            <ac:spMk id="8" creationId="{4D1FF625-CF89-496E-880B-C596D71D145D}"/>
          </ac:spMkLst>
        </pc:spChg>
        <pc:spChg chg="add mod">
          <ac:chgData name="Stephanie Bloem" userId="120205f8-b7c3-44c8-872f-00fc1f63a223" providerId="ADAL" clId="{CEF5E02A-3EBD-4F56-9716-E4FF66F2F943}" dt="2021-10-22T20:58:24.063" v="2080" actId="1076"/>
          <ac:spMkLst>
            <pc:docMk/>
            <pc:sldMk cId="805666325" sldId="259"/>
            <ac:spMk id="9" creationId="{A864CBFD-988F-45F6-972C-537265B2B36C}"/>
          </ac:spMkLst>
        </pc:spChg>
        <pc:spChg chg="add del mod">
          <ac:chgData name="Stephanie Bloem" userId="120205f8-b7c3-44c8-872f-00fc1f63a223" providerId="ADAL" clId="{CEF5E02A-3EBD-4F56-9716-E4FF66F2F943}" dt="2021-10-22T19:49:42.124" v="752" actId="478"/>
          <ac:spMkLst>
            <pc:docMk/>
            <pc:sldMk cId="805666325" sldId="259"/>
            <ac:spMk id="11" creationId="{E72A370E-909A-47C4-9556-419BEB4A1D71}"/>
          </ac:spMkLst>
        </pc:spChg>
        <pc:picChg chg="add del mod">
          <ac:chgData name="Stephanie Bloem" userId="120205f8-b7c3-44c8-872f-00fc1f63a223" providerId="ADAL" clId="{CEF5E02A-3EBD-4F56-9716-E4FF66F2F943}" dt="2021-10-22T20:25:25.519" v="1108" actId="21"/>
          <ac:picMkLst>
            <pc:docMk/>
            <pc:sldMk cId="805666325" sldId="259"/>
            <ac:picMk id="5" creationId="{F2464029-008A-4C37-9181-443D79D5C2AA}"/>
          </ac:picMkLst>
        </pc:picChg>
        <pc:picChg chg="add mod">
          <ac:chgData name="Stephanie Bloem" userId="120205f8-b7c3-44c8-872f-00fc1f63a223" providerId="ADAL" clId="{CEF5E02A-3EBD-4F56-9716-E4FF66F2F943}" dt="2021-10-22T20:25:37.829" v="1111"/>
          <ac:picMkLst>
            <pc:docMk/>
            <pc:sldMk cId="805666325" sldId="259"/>
            <ac:picMk id="12" creationId="{587B39FA-CA63-469D-B6B4-B924A96FE49B}"/>
          </ac:picMkLst>
        </pc:picChg>
      </pc:sldChg>
      <pc:sldChg chg="addSp delSp modSp mod">
        <pc:chgData name="Stephanie Bloem" userId="120205f8-b7c3-44c8-872f-00fc1f63a223" providerId="ADAL" clId="{CEF5E02A-3EBD-4F56-9716-E4FF66F2F943}" dt="2021-10-22T21:00:27.921" v="2148" actId="114"/>
        <pc:sldMkLst>
          <pc:docMk/>
          <pc:sldMk cId="165642429" sldId="260"/>
        </pc:sldMkLst>
        <pc:spChg chg="del">
          <ac:chgData name="Stephanie Bloem" userId="120205f8-b7c3-44c8-872f-00fc1f63a223" providerId="ADAL" clId="{CEF5E02A-3EBD-4F56-9716-E4FF66F2F943}" dt="2021-10-22T19:51:06.792" v="837" actId="478"/>
          <ac:spMkLst>
            <pc:docMk/>
            <pc:sldMk cId="165642429" sldId="260"/>
            <ac:spMk id="2" creationId="{1EDDD582-8690-4B4C-B921-86D21AF005EA}"/>
          </ac:spMkLst>
        </pc:spChg>
        <pc:spChg chg="mod">
          <ac:chgData name="Stephanie Bloem" userId="120205f8-b7c3-44c8-872f-00fc1f63a223" providerId="ADAL" clId="{CEF5E02A-3EBD-4F56-9716-E4FF66F2F943}" dt="2021-10-22T21:00:27.921" v="2148" actId="114"/>
          <ac:spMkLst>
            <pc:docMk/>
            <pc:sldMk cId="165642429" sldId="260"/>
            <ac:spMk id="3" creationId="{3F8749A5-91BE-4879-9F03-5493DD793C3C}"/>
          </ac:spMkLst>
        </pc:spChg>
        <pc:spChg chg="add del mod">
          <ac:chgData name="Stephanie Bloem" userId="120205f8-b7c3-44c8-872f-00fc1f63a223" providerId="ADAL" clId="{CEF5E02A-3EBD-4F56-9716-E4FF66F2F943}" dt="2021-10-22T19:51:09.620" v="838" actId="478"/>
          <ac:spMkLst>
            <pc:docMk/>
            <pc:sldMk cId="165642429" sldId="260"/>
            <ac:spMk id="8" creationId="{0CEFDBB3-1E63-4368-B901-5407D8936C75}"/>
          </ac:spMkLst>
        </pc:spChg>
        <pc:spChg chg="add mod">
          <ac:chgData name="Stephanie Bloem" userId="120205f8-b7c3-44c8-872f-00fc1f63a223" providerId="ADAL" clId="{CEF5E02A-3EBD-4F56-9716-E4FF66F2F943}" dt="2021-10-22T20:28:26.543" v="1154" actId="20577"/>
          <ac:spMkLst>
            <pc:docMk/>
            <pc:sldMk cId="165642429" sldId="260"/>
            <ac:spMk id="9" creationId="{1D9978A2-1DD4-4D45-8121-16AEE61CC209}"/>
          </ac:spMkLst>
        </pc:spChg>
        <pc:picChg chg="add del mod">
          <ac:chgData name="Stephanie Bloem" userId="120205f8-b7c3-44c8-872f-00fc1f63a223" providerId="ADAL" clId="{CEF5E02A-3EBD-4F56-9716-E4FF66F2F943}" dt="2021-10-22T19:33:30.111" v="303" actId="21"/>
          <ac:picMkLst>
            <pc:docMk/>
            <pc:sldMk cId="165642429" sldId="260"/>
            <ac:picMk id="4" creationId="{5347F306-61F9-4F95-9014-362D03902ED1}"/>
          </ac:picMkLst>
        </pc:picChg>
        <pc:picChg chg="add mod">
          <ac:chgData name="Stephanie Bloem" userId="120205f8-b7c3-44c8-872f-00fc1f63a223" providerId="ADAL" clId="{CEF5E02A-3EBD-4F56-9716-E4FF66F2F943}" dt="2021-10-22T19:54:38.362" v="919" actId="1076"/>
          <ac:picMkLst>
            <pc:docMk/>
            <pc:sldMk cId="165642429" sldId="260"/>
            <ac:picMk id="6" creationId="{26DA5EB6-1C58-4909-9288-090033A32B95}"/>
          </ac:picMkLst>
        </pc:picChg>
      </pc:sldChg>
      <pc:sldChg chg="addSp delSp modSp mod">
        <pc:chgData name="Stephanie Bloem" userId="120205f8-b7c3-44c8-872f-00fc1f63a223" providerId="ADAL" clId="{CEF5E02A-3EBD-4F56-9716-E4FF66F2F943}" dt="2021-10-22T20:45:15.188" v="1598" actId="255"/>
        <pc:sldMkLst>
          <pc:docMk/>
          <pc:sldMk cId="882814126" sldId="261"/>
        </pc:sldMkLst>
        <pc:spChg chg="del">
          <ac:chgData name="Stephanie Bloem" userId="120205f8-b7c3-44c8-872f-00fc1f63a223" providerId="ADAL" clId="{CEF5E02A-3EBD-4F56-9716-E4FF66F2F943}" dt="2021-10-22T19:55:29.881" v="924" actId="478"/>
          <ac:spMkLst>
            <pc:docMk/>
            <pc:sldMk cId="882814126" sldId="261"/>
            <ac:spMk id="2" creationId="{1EDDD582-8690-4B4C-B921-86D21AF005EA}"/>
          </ac:spMkLst>
        </pc:spChg>
        <pc:spChg chg="del mod">
          <ac:chgData name="Stephanie Bloem" userId="120205f8-b7c3-44c8-872f-00fc1f63a223" providerId="ADAL" clId="{CEF5E02A-3EBD-4F56-9716-E4FF66F2F943}" dt="2021-10-22T19:56:24.912" v="972" actId="478"/>
          <ac:spMkLst>
            <pc:docMk/>
            <pc:sldMk cId="882814126" sldId="261"/>
            <ac:spMk id="3" creationId="{3F8749A5-91BE-4879-9F03-5493DD793C3C}"/>
          </ac:spMkLst>
        </pc:spChg>
        <pc:spChg chg="add del mod">
          <ac:chgData name="Stephanie Bloem" userId="120205f8-b7c3-44c8-872f-00fc1f63a223" providerId="ADAL" clId="{CEF5E02A-3EBD-4F56-9716-E4FF66F2F943}" dt="2021-10-22T19:55:40.765" v="926" actId="478"/>
          <ac:spMkLst>
            <pc:docMk/>
            <pc:sldMk cId="882814126" sldId="261"/>
            <ac:spMk id="8" creationId="{9C9354A9-9ADA-4F53-88C8-BC8FEE17405B}"/>
          </ac:spMkLst>
        </pc:spChg>
        <pc:spChg chg="add mod">
          <ac:chgData name="Stephanie Bloem" userId="120205f8-b7c3-44c8-872f-00fc1f63a223" providerId="ADAL" clId="{CEF5E02A-3EBD-4F56-9716-E4FF66F2F943}" dt="2021-10-22T20:42:27.727" v="1491" actId="1076"/>
          <ac:spMkLst>
            <pc:docMk/>
            <pc:sldMk cId="882814126" sldId="261"/>
            <ac:spMk id="9" creationId="{B6D1D959-309D-4C09-96A5-39122A69E29A}"/>
          </ac:spMkLst>
        </pc:spChg>
        <pc:spChg chg="add mod">
          <ac:chgData name="Stephanie Bloem" userId="120205f8-b7c3-44c8-872f-00fc1f63a223" providerId="ADAL" clId="{CEF5E02A-3EBD-4F56-9716-E4FF66F2F943}" dt="2021-10-22T20:45:15.188" v="1598" actId="255"/>
          <ac:spMkLst>
            <pc:docMk/>
            <pc:sldMk cId="882814126" sldId="261"/>
            <ac:spMk id="11" creationId="{2B7F5C7B-2802-4565-BCFD-5E0372312DAD}"/>
          </ac:spMkLst>
        </pc:spChg>
        <pc:picChg chg="add del mod">
          <ac:chgData name="Stephanie Bloem" userId="120205f8-b7c3-44c8-872f-00fc1f63a223" providerId="ADAL" clId="{CEF5E02A-3EBD-4F56-9716-E4FF66F2F943}" dt="2021-10-22T19:33:00.055" v="299" actId="21"/>
          <ac:picMkLst>
            <pc:docMk/>
            <pc:sldMk cId="882814126" sldId="261"/>
            <ac:picMk id="4" creationId="{2605A481-4376-433C-95A6-B07C8820C0E9}"/>
          </ac:picMkLst>
        </pc:picChg>
        <pc:picChg chg="add del mod">
          <ac:chgData name="Stephanie Bloem" userId="120205f8-b7c3-44c8-872f-00fc1f63a223" providerId="ADAL" clId="{CEF5E02A-3EBD-4F56-9716-E4FF66F2F943}" dt="2021-10-22T19:55:14.685" v="922" actId="478"/>
          <ac:picMkLst>
            <pc:docMk/>
            <pc:sldMk cId="882814126" sldId="261"/>
            <ac:picMk id="5" creationId="{BBE92EB2-8015-4CBD-B6FE-243574A23E78}"/>
          </ac:picMkLst>
        </pc:picChg>
        <pc:picChg chg="add mod">
          <ac:chgData name="Stephanie Bloem" userId="120205f8-b7c3-44c8-872f-00fc1f63a223" providerId="ADAL" clId="{CEF5E02A-3EBD-4F56-9716-E4FF66F2F943}" dt="2021-10-22T19:55:21.821" v="923"/>
          <ac:picMkLst>
            <pc:docMk/>
            <pc:sldMk cId="882814126" sldId="261"/>
            <ac:picMk id="6" creationId="{CECAC46B-132E-4187-99DC-30BBA37A236E}"/>
          </ac:picMkLst>
        </pc:picChg>
      </pc:sldChg>
      <pc:sldChg chg="addSp delSp modSp mod">
        <pc:chgData name="Stephanie Bloem" userId="120205f8-b7c3-44c8-872f-00fc1f63a223" providerId="ADAL" clId="{CEF5E02A-3EBD-4F56-9716-E4FF66F2F943}" dt="2021-10-22T20:48:06.560" v="1744" actId="20577"/>
        <pc:sldMkLst>
          <pc:docMk/>
          <pc:sldMk cId="3831897830" sldId="262"/>
        </pc:sldMkLst>
        <pc:spChg chg="del">
          <ac:chgData name="Stephanie Bloem" userId="120205f8-b7c3-44c8-872f-00fc1f63a223" providerId="ADAL" clId="{CEF5E02A-3EBD-4F56-9716-E4FF66F2F943}" dt="2021-10-22T20:45:45.062" v="1599" actId="478"/>
          <ac:spMkLst>
            <pc:docMk/>
            <pc:sldMk cId="3831897830" sldId="262"/>
            <ac:spMk id="2" creationId="{1EDDD582-8690-4B4C-B921-86D21AF005EA}"/>
          </ac:spMkLst>
        </pc:spChg>
        <pc:spChg chg="mod">
          <ac:chgData name="Stephanie Bloem" userId="120205f8-b7c3-44c8-872f-00fc1f63a223" providerId="ADAL" clId="{CEF5E02A-3EBD-4F56-9716-E4FF66F2F943}" dt="2021-10-22T20:48:06.560" v="1744" actId="20577"/>
          <ac:spMkLst>
            <pc:docMk/>
            <pc:sldMk cId="3831897830" sldId="262"/>
            <ac:spMk id="3" creationId="{3F8749A5-91BE-4879-9F03-5493DD793C3C}"/>
          </ac:spMkLst>
        </pc:spChg>
        <pc:spChg chg="add del mod">
          <ac:chgData name="Stephanie Bloem" userId="120205f8-b7c3-44c8-872f-00fc1f63a223" providerId="ADAL" clId="{CEF5E02A-3EBD-4F56-9716-E4FF66F2F943}" dt="2021-10-22T20:45:46.736" v="1600" actId="478"/>
          <ac:spMkLst>
            <pc:docMk/>
            <pc:sldMk cId="3831897830" sldId="262"/>
            <ac:spMk id="6" creationId="{E7C61607-9FD2-4631-985B-8404E17D7AA6}"/>
          </ac:spMkLst>
        </pc:spChg>
        <pc:spChg chg="add mod">
          <ac:chgData name="Stephanie Bloem" userId="120205f8-b7c3-44c8-872f-00fc1f63a223" providerId="ADAL" clId="{CEF5E02A-3EBD-4F56-9716-E4FF66F2F943}" dt="2021-10-22T20:46:08.471" v="1615" actId="20577"/>
          <ac:spMkLst>
            <pc:docMk/>
            <pc:sldMk cId="3831897830" sldId="262"/>
            <ac:spMk id="7" creationId="{FB362390-D219-44C8-99C5-7529C6A4EB3D}"/>
          </ac:spMkLst>
        </pc:spChg>
        <pc:picChg chg="add mod">
          <ac:chgData name="Stephanie Bloem" userId="120205f8-b7c3-44c8-872f-00fc1f63a223" providerId="ADAL" clId="{CEF5E02A-3EBD-4F56-9716-E4FF66F2F943}" dt="2021-10-22T19:34:06.698" v="308"/>
          <ac:picMkLst>
            <pc:docMk/>
            <pc:sldMk cId="3831897830" sldId="262"/>
            <ac:picMk id="4" creationId="{C9A60C94-7997-47DE-ACE8-14AC7142010F}"/>
          </ac:picMkLst>
        </pc:picChg>
      </pc:sldChg>
      <pc:sldChg chg="addSp delSp modSp mod">
        <pc:chgData name="Stephanie Bloem" userId="120205f8-b7c3-44c8-872f-00fc1f63a223" providerId="ADAL" clId="{CEF5E02A-3EBD-4F56-9716-E4FF66F2F943}" dt="2021-10-22T20:54:07.286" v="2001" actId="20577"/>
        <pc:sldMkLst>
          <pc:docMk/>
          <pc:sldMk cId="2414397542" sldId="263"/>
        </pc:sldMkLst>
        <pc:spChg chg="del">
          <ac:chgData name="Stephanie Bloem" userId="120205f8-b7c3-44c8-872f-00fc1f63a223" providerId="ADAL" clId="{CEF5E02A-3EBD-4F56-9716-E4FF66F2F943}" dt="2021-10-22T20:50:41.175" v="1745" actId="478"/>
          <ac:spMkLst>
            <pc:docMk/>
            <pc:sldMk cId="2414397542" sldId="263"/>
            <ac:spMk id="2" creationId="{1EDDD582-8690-4B4C-B921-86D21AF005EA}"/>
          </ac:spMkLst>
        </pc:spChg>
        <pc:spChg chg="mod">
          <ac:chgData name="Stephanie Bloem" userId="120205f8-b7c3-44c8-872f-00fc1f63a223" providerId="ADAL" clId="{CEF5E02A-3EBD-4F56-9716-E4FF66F2F943}" dt="2021-10-22T20:54:07.286" v="2001" actId="20577"/>
          <ac:spMkLst>
            <pc:docMk/>
            <pc:sldMk cId="2414397542" sldId="263"/>
            <ac:spMk id="3" creationId="{3F8749A5-91BE-4879-9F03-5493DD793C3C}"/>
          </ac:spMkLst>
        </pc:spChg>
        <pc:spChg chg="add del mod">
          <ac:chgData name="Stephanie Bloem" userId="120205f8-b7c3-44c8-872f-00fc1f63a223" providerId="ADAL" clId="{CEF5E02A-3EBD-4F56-9716-E4FF66F2F943}" dt="2021-10-22T20:50:44.111" v="1746" actId="478"/>
          <ac:spMkLst>
            <pc:docMk/>
            <pc:sldMk cId="2414397542" sldId="263"/>
            <ac:spMk id="8" creationId="{9D2B6364-2BFF-4C2F-B1B0-B5EAD1360957}"/>
          </ac:spMkLst>
        </pc:spChg>
        <pc:spChg chg="add mod">
          <ac:chgData name="Stephanie Bloem" userId="120205f8-b7c3-44c8-872f-00fc1f63a223" providerId="ADAL" clId="{CEF5E02A-3EBD-4F56-9716-E4FF66F2F943}" dt="2021-10-22T20:51:00.384" v="1773" actId="20577"/>
          <ac:spMkLst>
            <pc:docMk/>
            <pc:sldMk cId="2414397542" sldId="263"/>
            <ac:spMk id="9" creationId="{8A7C0AC7-0286-4BF8-8E43-376E3C1D1272}"/>
          </ac:spMkLst>
        </pc:spChg>
        <pc:picChg chg="add del mod">
          <ac:chgData name="Stephanie Bloem" userId="120205f8-b7c3-44c8-872f-00fc1f63a223" providerId="ADAL" clId="{CEF5E02A-3EBD-4F56-9716-E4FF66F2F943}" dt="2021-10-22T19:34:03.570" v="307" actId="21"/>
          <ac:picMkLst>
            <pc:docMk/>
            <pc:sldMk cId="2414397542" sldId="263"/>
            <ac:picMk id="4" creationId="{F9C232CB-E588-4DFF-8DCE-44A0B071F5B0}"/>
          </ac:picMkLst>
        </pc:picChg>
        <pc:picChg chg="add del mod">
          <ac:chgData name="Stephanie Bloem" userId="120205f8-b7c3-44c8-872f-00fc1f63a223" providerId="ADAL" clId="{CEF5E02A-3EBD-4F56-9716-E4FF66F2F943}" dt="2021-10-22T19:54:57.868" v="920" actId="478"/>
          <ac:picMkLst>
            <pc:docMk/>
            <pc:sldMk cId="2414397542" sldId="263"/>
            <ac:picMk id="5" creationId="{B632B519-D287-4051-8152-658F041E2DD0}"/>
          </ac:picMkLst>
        </pc:picChg>
        <pc:picChg chg="add mod">
          <ac:chgData name="Stephanie Bloem" userId="120205f8-b7c3-44c8-872f-00fc1f63a223" providerId="ADAL" clId="{CEF5E02A-3EBD-4F56-9716-E4FF66F2F943}" dt="2021-10-22T19:55:05.180" v="921"/>
          <ac:picMkLst>
            <pc:docMk/>
            <pc:sldMk cId="2414397542" sldId="263"/>
            <ac:picMk id="6" creationId="{EE12E417-5829-4C0C-A469-245B5CC85BEA}"/>
          </ac:picMkLst>
        </pc:picChg>
      </pc:sldChg>
      <pc:sldChg chg="addSp delSp modSp add mod">
        <pc:chgData name="Stephanie Bloem" userId="120205f8-b7c3-44c8-872f-00fc1f63a223" providerId="ADAL" clId="{CEF5E02A-3EBD-4F56-9716-E4FF66F2F943}" dt="2021-10-22T20:33:35.406" v="1162" actId="20577"/>
        <pc:sldMkLst>
          <pc:docMk/>
          <pc:sldMk cId="880637082" sldId="264"/>
        </pc:sldMkLst>
        <pc:spChg chg="del">
          <ac:chgData name="Stephanie Bloem" userId="120205f8-b7c3-44c8-872f-00fc1f63a223" providerId="ADAL" clId="{CEF5E02A-3EBD-4F56-9716-E4FF66F2F943}" dt="2021-10-22T19:42:14.041" v="334" actId="478"/>
          <ac:spMkLst>
            <pc:docMk/>
            <pc:sldMk cId="880637082" sldId="264"/>
            <ac:spMk id="2" creationId="{1EDDD582-8690-4B4C-B921-86D21AF005EA}"/>
          </ac:spMkLst>
        </pc:spChg>
        <pc:spChg chg="mod">
          <ac:chgData name="Stephanie Bloem" userId="120205f8-b7c3-44c8-872f-00fc1f63a223" providerId="ADAL" clId="{CEF5E02A-3EBD-4F56-9716-E4FF66F2F943}" dt="2021-10-22T19:43:03.315" v="385" actId="20577"/>
          <ac:spMkLst>
            <pc:docMk/>
            <pc:sldMk cId="880637082" sldId="264"/>
            <ac:spMk id="3" creationId="{3F8749A5-91BE-4879-9F03-5493DD793C3C}"/>
          </ac:spMkLst>
        </pc:spChg>
        <pc:spChg chg="add mod">
          <ac:chgData name="Stephanie Bloem" userId="120205f8-b7c3-44c8-872f-00fc1f63a223" providerId="ADAL" clId="{CEF5E02A-3EBD-4F56-9716-E4FF66F2F943}" dt="2021-10-22T20:28:11.023" v="1142" actId="20577"/>
          <ac:spMkLst>
            <pc:docMk/>
            <pc:sldMk cId="880637082" sldId="264"/>
            <ac:spMk id="6" creationId="{B1E2A843-C770-4B77-A431-4E02D03EC013}"/>
          </ac:spMkLst>
        </pc:spChg>
        <pc:spChg chg="add del mod">
          <ac:chgData name="Stephanie Bloem" userId="120205f8-b7c3-44c8-872f-00fc1f63a223" providerId="ADAL" clId="{CEF5E02A-3EBD-4F56-9716-E4FF66F2F943}" dt="2021-10-22T19:42:16.588" v="335" actId="478"/>
          <ac:spMkLst>
            <pc:docMk/>
            <pc:sldMk cId="880637082" sldId="264"/>
            <ac:spMk id="8" creationId="{FD648B28-67AF-47AC-A2EA-3EB53BA2355A}"/>
          </ac:spMkLst>
        </pc:spChg>
        <pc:spChg chg="add mod">
          <ac:chgData name="Stephanie Bloem" userId="120205f8-b7c3-44c8-872f-00fc1f63a223" providerId="ADAL" clId="{CEF5E02A-3EBD-4F56-9716-E4FF66F2F943}" dt="2021-10-22T20:33:35.406" v="1162" actId="20577"/>
          <ac:spMkLst>
            <pc:docMk/>
            <pc:sldMk cId="880637082" sldId="264"/>
            <ac:spMk id="10" creationId="{4A9B60B5-1535-4229-9A08-A4B623999758}"/>
          </ac:spMkLst>
        </pc:spChg>
        <pc:picChg chg="add mod">
          <ac:chgData name="Stephanie Bloem" userId="120205f8-b7c3-44c8-872f-00fc1f63a223" providerId="ADAL" clId="{CEF5E02A-3EBD-4F56-9716-E4FF66F2F943}" dt="2021-10-22T19:54:09.102" v="914" actId="1076"/>
          <ac:picMkLst>
            <pc:docMk/>
            <pc:sldMk cId="880637082" sldId="264"/>
            <ac:picMk id="5" creationId="{C49868FF-348E-4E35-98AC-7631B7B234D1}"/>
          </ac:picMkLst>
        </pc:picChg>
      </pc:sldChg>
      <pc:sldChg chg="modSp add mod ord">
        <pc:chgData name="Stephanie Bloem" userId="120205f8-b7c3-44c8-872f-00fc1f63a223" providerId="ADAL" clId="{CEF5E02A-3EBD-4F56-9716-E4FF66F2F943}" dt="2021-10-22T21:01:43.065" v="2182" actId="20577"/>
        <pc:sldMkLst>
          <pc:docMk/>
          <pc:sldMk cId="1264539404" sldId="265"/>
        </pc:sldMkLst>
        <pc:spChg chg="mod">
          <ac:chgData name="Stephanie Bloem" userId="120205f8-b7c3-44c8-872f-00fc1f63a223" providerId="ADAL" clId="{CEF5E02A-3EBD-4F56-9716-E4FF66F2F943}" dt="2021-10-22T21:01:43.065" v="2182" actId="20577"/>
          <ac:spMkLst>
            <pc:docMk/>
            <pc:sldMk cId="1264539404" sldId="265"/>
            <ac:spMk id="2" creationId="{3681EB27-3595-4AA7-BFA5-6C1F5DA46628}"/>
          </ac:spMkLst>
        </pc:spChg>
        <pc:picChg chg="mod">
          <ac:chgData name="Stephanie Bloem" userId="120205f8-b7c3-44c8-872f-00fc1f63a223" providerId="ADAL" clId="{CEF5E02A-3EBD-4F56-9716-E4FF66F2F943}" dt="2021-10-22T20:57:15.452" v="2070" actId="1076"/>
          <ac:picMkLst>
            <pc:docMk/>
            <pc:sldMk cId="1264539404" sldId="265"/>
            <ac:picMk id="5" creationId="{863945ED-B546-46DD-A9CD-921D683B1FD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B8E44-0CC6-403A-94F7-F1411010F0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EED4B9-D3A9-41C4-82B9-D5D5DB16B0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03E4E-ACE7-4059-A8B4-8A9E00647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F146-416F-431A-87C8-7CE4C5105667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5B5AE-07D0-434E-A952-464F04658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E8B2F-0200-4045-BA43-0670EC76D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BCEB-DD3C-49FD-AFF7-02A7468DC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94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47434-9147-462D-A0E7-F3B3B971E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716C0D-B2BD-4F28-B243-0762AF0BD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51376-D524-4133-9F80-6D18304B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F146-416F-431A-87C8-7CE4C5105667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ED19D-FFFD-4031-AD4E-A2BF930BE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1CBF25-CFBD-44B9-98A4-42825F471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BCEB-DD3C-49FD-AFF7-02A7468DC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65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A25D1E-CF7D-41D5-A8C6-30FD828AAF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FB7896-940A-4199-8346-DAB16450C4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AE7F8-356A-4564-8240-437F82652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F146-416F-431A-87C8-7CE4C5105667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749B6-ACD1-470D-8B37-FB22516FB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A39F03-D7F7-41B1-9C97-FA57E06F5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BCEB-DD3C-49FD-AFF7-02A7468DC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17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AD1B9-56AD-402E-985E-46127AA02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B4E45-5442-4991-8B17-8A3A60404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1571A-221B-49A4-84A8-56D90FFFF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F146-416F-431A-87C8-7CE4C5105667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19E2A-2AC8-4BFD-9207-91B1108D2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94AFD-4FA9-42CF-8EB7-F961F80C4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BCEB-DD3C-49FD-AFF7-02A7468DC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772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FE478-2D06-4738-B7C7-E7D89F2DC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48410C-D15B-404F-BE49-83DD63F97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6C103-B8F7-43AA-83A1-D89CD67C3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F146-416F-431A-87C8-7CE4C5105667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59910-C7B3-4BAB-85A3-6D2FFAC62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1410A-C081-4779-876E-68DA929D4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BCEB-DD3C-49FD-AFF7-02A7468DC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1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3F66E-51E3-41E2-BDF2-A31C189D0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53ED4-C49A-4582-B48A-6370AD4491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F62891-80FD-4D25-936E-28832BDBD2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71B9D6-9E34-44CA-9119-B54F63188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F146-416F-431A-87C8-7CE4C5105667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779B4B-373E-4F18-86E8-8C2F40D1F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9BC773-6BBD-4200-B0CA-13569E641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BCEB-DD3C-49FD-AFF7-02A7468DC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33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11BB3-10C5-4D68-A1C6-9979FA3B3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768BF0-EC7A-4663-A39F-64C8AE81D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1405D3-2D61-4CDC-81FA-BC03A9476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3E2D67-F3AB-4D2D-9EF3-E71CB3461F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A750F9-C706-4D33-BC6C-87770485B4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E64B82-4052-4246-9E87-B30F3762E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F146-416F-431A-87C8-7CE4C5105667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9E96DE-73C1-4F6D-83E6-4F976ECE8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22A815-06EC-4110-8BBE-4EE475ED6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BCEB-DD3C-49FD-AFF7-02A7468DC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69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928BF-2AE6-4023-B93A-ECD0430B8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84626F-9DBB-492E-8F98-F9254DDD1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F146-416F-431A-87C8-7CE4C5105667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6DB5BE-89AC-4484-89D4-099C90A3C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491D7A-44F7-41D0-B35D-8A0FD5278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BCEB-DD3C-49FD-AFF7-02A7468DC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50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89B48F-4A4F-4966-A080-BF821D7FE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F146-416F-431A-87C8-7CE4C5105667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8D4B4B-E7BD-4D86-88DF-F6A4FDEDF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AA191-6CAC-4286-8C94-9191E9EAD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BCEB-DD3C-49FD-AFF7-02A7468DC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5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332EC-F394-45F6-8A53-592EFA009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7C44F-9958-444B-BCCB-3C3021CF3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8A7FEE-BDE2-4C32-8B08-FB30F653E8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C59ED2-34DD-4725-B97E-374D8816E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F146-416F-431A-87C8-7CE4C5105667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3CADE9-4A06-46D9-AE8B-9426A4499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6DA4B-91C6-4917-A241-ED00DA044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BCEB-DD3C-49FD-AFF7-02A7468DC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77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A26E5-0DDA-4086-B9C6-1E5524793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3D9C8A-903F-4087-A2CB-256689B375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199C7-7013-4C4D-8564-A88BADE6BC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961A95-B0F6-4BC7-9DC7-C5A8442F0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F146-416F-431A-87C8-7CE4C5105667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3371A5-FDBA-452B-B75B-49E1C1757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20C90-26D6-45DA-BB09-164FA86C6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BCEB-DD3C-49FD-AFF7-02A7468DC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15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02C326-AE33-4CE7-9E4F-155A2899F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454D7E-D4CB-47EE-8B0D-7C8A507E1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87172F-55CF-4E56-B5F4-628ADD75C3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AF146-416F-431A-87C8-7CE4C5105667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6D727-36FC-41E1-AB1C-C1F0083C5E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A4057-2328-449E-ABC8-4289882257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5BCEB-DD3C-49FD-AFF7-02A7468DC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37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853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81EB27-3595-4AA7-BFA5-6C1F5DA466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263" y="1732408"/>
            <a:ext cx="3385165" cy="3393183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Looking </a:t>
            </a:r>
            <a:b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back at 2023 and</a:t>
            </a:r>
            <a:b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looking ahead to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7DAB2A-7350-1607-787E-F417A1E773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84" b="5096"/>
          <a:stretch/>
        </p:blipFill>
        <p:spPr>
          <a:xfrm>
            <a:off x="4156413" y="961812"/>
            <a:ext cx="6952572" cy="49309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5F43F6-5B26-A107-64D9-C3076B080C4F}"/>
              </a:ext>
            </a:extLst>
          </p:cNvPr>
          <p:cNvSpPr txBox="1"/>
          <p:nvPr/>
        </p:nvSpPr>
        <p:spPr>
          <a:xfrm>
            <a:off x="5986703" y="4628253"/>
            <a:ext cx="32919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Stephanie Bloem</a:t>
            </a:r>
            <a:br>
              <a:rPr lang="en-US" sz="24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4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NAPPO Executive Director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4443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FA21F3-C97B-7D83-6C70-8BAC673C11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634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1FF625-CF89-496E-880B-C596D71D145D}"/>
              </a:ext>
            </a:extLst>
          </p:cNvPr>
          <p:cNvSpPr txBox="1"/>
          <p:nvPr/>
        </p:nvSpPr>
        <p:spPr>
          <a:xfrm>
            <a:off x="341811" y="299504"/>
            <a:ext cx="5170714" cy="1115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i="1" dirty="0">
                <a:effectLst/>
                <a:latin typeface="+mj-lt"/>
                <a:ea typeface="+mj-ea"/>
                <a:cs typeface="+mj-cs"/>
              </a:rPr>
              <a:t> 202</a:t>
            </a:r>
            <a:r>
              <a:rPr lang="en-US" sz="4000" b="1" i="1" dirty="0">
                <a:latin typeface="+mj-lt"/>
                <a:ea typeface="+mj-ea"/>
                <a:cs typeface="+mj-cs"/>
              </a:rPr>
              <a:t>3</a:t>
            </a:r>
            <a:r>
              <a:rPr lang="en-US" sz="4000" b="1" i="1" dirty="0">
                <a:effectLst/>
                <a:latin typeface="+mj-lt"/>
                <a:ea typeface="+mj-ea"/>
                <a:cs typeface="+mj-cs"/>
              </a:rPr>
              <a:t> accomplishments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64CBFD-988F-45F6-972C-537265B2B36C}"/>
              </a:ext>
            </a:extLst>
          </p:cNvPr>
          <p:cNvSpPr txBox="1"/>
          <p:nvPr/>
        </p:nvSpPr>
        <p:spPr>
          <a:xfrm>
            <a:off x="-3" y="1706430"/>
            <a:ext cx="4868094" cy="4852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6858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i="1" dirty="0">
                <a:effectLst/>
              </a:rPr>
              <a:t>NAPPO Dispute Resolution Process (2004) updated</a:t>
            </a:r>
          </a:p>
          <a:p>
            <a:pPr marL="6858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i="1" dirty="0"/>
              <a:t>NAPPO Executive Director Position Description and Vacancy Announcement completed and posted; </a:t>
            </a:r>
            <a:r>
              <a:rPr lang="en-US" sz="2400" i="1" dirty="0">
                <a:effectLst/>
              </a:rPr>
              <a:t>interviews conducted 10/30-31</a:t>
            </a:r>
            <a:endParaRPr lang="en-US" sz="2400" dirty="0">
              <a:effectLst/>
            </a:endParaRPr>
          </a:p>
          <a:p>
            <a:pPr marL="6858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i="1" dirty="0"/>
              <a:t>2023 Work Program</a:t>
            </a:r>
          </a:p>
          <a:p>
            <a:pPr marL="6858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i="1" dirty="0"/>
              <a:t>NAPPO Organized and Chaired the 35</a:t>
            </a:r>
            <a:r>
              <a:rPr lang="en-US" sz="2400" i="1" baseline="30000" dirty="0"/>
              <a:t>th</a:t>
            </a:r>
            <a:r>
              <a:rPr lang="en-US" sz="2400" i="1" dirty="0"/>
              <a:t> Technical Consultation among RPPOs</a:t>
            </a:r>
          </a:p>
          <a:p>
            <a:pPr marL="6858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i="1" dirty="0"/>
              <a:t>Organized and delivered NAPPO 46!</a:t>
            </a:r>
          </a:p>
        </p:txBody>
      </p:sp>
    </p:spTree>
    <p:extLst>
      <p:ext uri="{BB962C8B-B14F-4D97-AF65-F5344CB8AC3E}">
        <p14:creationId xmlns:p14="http://schemas.microsoft.com/office/powerpoint/2010/main" val="805666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B43B9CA2-4B31-4ACD-9A9F-B8E6C6420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group of people sitting in a conference room&#10;&#10;Description automatically generated">
            <a:extLst>
              <a:ext uri="{FF2B5EF4-FFF2-40B4-BE49-F238E27FC236}">
                <a16:creationId xmlns:a16="http://schemas.microsoft.com/office/drawing/2014/main" id="{1E8D1165-DBC4-912C-FF03-5F6263D75F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28" r="33925" b="-3"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4" name="Picture 3" descr="A group of people working on laptops&#10;&#10;Description automatically generated">
            <a:extLst>
              <a:ext uri="{FF2B5EF4-FFF2-40B4-BE49-F238E27FC236}">
                <a16:creationId xmlns:a16="http://schemas.microsoft.com/office/drawing/2014/main" id="{32C07E3D-7EDE-E3E2-4557-F9805720DC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172" r="22375" b="-1"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9" name="Picture 8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CD6E09BD-84E8-5AFB-6923-410B0B5551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936" r="-1" b="8490"/>
          <a:stretch/>
        </p:blipFill>
        <p:spPr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32" name="Freeform: Shape 31">
            <a:extLst>
              <a:ext uri="{FF2B5EF4-FFF2-40B4-BE49-F238E27FC236}">
                <a16:creationId xmlns:a16="http://schemas.microsoft.com/office/drawing/2014/main" id="{33F94DB1-BC5D-454D-845C-7BA3A1F46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4" name="Freeform: Shape 33">
            <a:extLst>
              <a:ext uri="{FF2B5EF4-FFF2-40B4-BE49-F238E27FC236}">
                <a16:creationId xmlns:a16="http://schemas.microsoft.com/office/drawing/2014/main" id="{5676B86F-860B-4586-BCAA-C0650C09B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362390-D219-44C8-99C5-7529C6A4EB3D}"/>
              </a:ext>
            </a:extLst>
          </p:cNvPr>
          <p:cNvSpPr txBox="1"/>
          <p:nvPr/>
        </p:nvSpPr>
        <p:spPr>
          <a:xfrm>
            <a:off x="448056" y="685800"/>
            <a:ext cx="49223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900" b="1" i="1" kern="1200" dirty="0">
                <a:solidFill>
                  <a:schemeClr val="tx1"/>
                </a:solidFill>
                <a:effectLst/>
                <a:ea typeface="+mj-ea"/>
                <a:cs typeface="+mj-cs"/>
              </a:rPr>
              <a:t>2023 NAPPO travel – to meet regional and international commitments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749A5-91BE-4879-9F03-5493DD793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1" y="2364788"/>
            <a:ext cx="4803213" cy="3666744"/>
          </a:xfrm>
        </p:spPr>
        <p:txBody>
          <a:bodyPr vert="horz" lIns="91440" tIns="45720" rIns="91440" bIns="45720" rtlCol="0">
            <a:noAutofit/>
          </a:bodyPr>
          <a:lstStyle/>
          <a:p>
            <a:pPr marL="461963">
              <a:spcBef>
                <a:spcPts val="0"/>
              </a:spcBef>
            </a:pPr>
            <a:r>
              <a:rPr lang="en-US" sz="2400" dirty="0">
                <a:effectLst/>
              </a:rPr>
              <a:t>EPPO-NAPPO Strategic Engagement Meeting</a:t>
            </a:r>
          </a:p>
          <a:p>
            <a:pPr marL="461963">
              <a:spcBef>
                <a:spcPts val="0"/>
              </a:spcBef>
            </a:pPr>
            <a:r>
              <a:rPr lang="en-US" sz="2400" dirty="0"/>
              <a:t>17</a:t>
            </a:r>
            <a:r>
              <a:rPr lang="en-US" sz="2400" baseline="30000" dirty="0"/>
              <a:t>th</a:t>
            </a:r>
            <a:r>
              <a:rPr lang="en-US" sz="2400" dirty="0"/>
              <a:t> Session of the Commission on Phytosanitary Measures</a:t>
            </a:r>
          </a:p>
          <a:p>
            <a:pPr marL="461963">
              <a:spcBef>
                <a:spcPts val="0"/>
              </a:spcBef>
            </a:pPr>
            <a:r>
              <a:rPr lang="en-US" sz="2400" dirty="0" err="1">
                <a:effectLst/>
              </a:rPr>
              <a:t>ePhyto</a:t>
            </a:r>
            <a:r>
              <a:rPr lang="en-US" sz="2400" dirty="0">
                <a:effectLst/>
              </a:rPr>
              <a:t> workshop - Argentina</a:t>
            </a:r>
          </a:p>
          <a:p>
            <a:pPr marL="461963">
              <a:spcBef>
                <a:spcPts val="0"/>
              </a:spcBef>
            </a:pPr>
            <a:r>
              <a:rPr lang="en-US" sz="2400" dirty="0"/>
              <a:t>IPPC Implementation and Capacity Development Committee</a:t>
            </a:r>
            <a:endParaRPr lang="en-US" sz="2400" dirty="0">
              <a:effectLst/>
            </a:endParaRPr>
          </a:p>
          <a:p>
            <a:pPr marL="461963">
              <a:spcBef>
                <a:spcPts val="0"/>
              </a:spcBef>
            </a:pPr>
            <a:r>
              <a:rPr lang="en-US" sz="2400" dirty="0"/>
              <a:t>National Plant Board</a:t>
            </a:r>
          </a:p>
          <a:p>
            <a:pPr marL="461963">
              <a:spcBef>
                <a:spcPts val="0"/>
              </a:spcBef>
            </a:pPr>
            <a:r>
              <a:rPr lang="en-US" sz="2400" dirty="0">
                <a:effectLst/>
              </a:rPr>
              <a:t>IPPC Strategic Planning Group</a:t>
            </a:r>
          </a:p>
          <a:p>
            <a:pPr marL="461963">
              <a:spcBef>
                <a:spcPts val="0"/>
              </a:spcBef>
            </a:pPr>
            <a:r>
              <a:rPr lang="en-US" sz="2400" dirty="0"/>
              <a:t>35</a:t>
            </a:r>
            <a:r>
              <a:rPr lang="en-US" sz="2400" baseline="30000" dirty="0"/>
              <a:t>th</a:t>
            </a:r>
            <a:r>
              <a:rPr lang="en-US" sz="2400" dirty="0"/>
              <a:t> Technical Consultation among RPPOs</a:t>
            </a: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31897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749A5-91BE-4879-9F03-5493DD793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191" y="1515292"/>
            <a:ext cx="7220786" cy="435133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b="1" dirty="0">
                <a:effectLst/>
                <a:ea typeface="Calibri" panose="020F0502020204030204" pitchFamily="34" charset="0"/>
              </a:rPr>
              <a:t>RSPM 35 </a:t>
            </a:r>
            <a:r>
              <a:rPr lang="en-US" sz="2000" i="1" dirty="0">
                <a:effectLst/>
                <a:ea typeface="Calibri" panose="020F0502020204030204" pitchFamily="34" charset="0"/>
              </a:rPr>
              <a:t>Guidelines for movement of Stone and Pome Fruit Trees and Grapevines </a:t>
            </a:r>
            <a:r>
              <a:rPr lang="en-US" sz="2000" i="1" dirty="0">
                <a:ea typeface="Calibri" panose="020F0502020204030204" pitchFamily="34" charset="0"/>
              </a:rPr>
              <a:t>– completed arthropod pest tables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b="1" dirty="0">
                <a:effectLst/>
                <a:ea typeface="Calibri" panose="020F0502020204030204" pitchFamily="34" charset="0"/>
              </a:rPr>
              <a:t>Risk-Based Sampling training module </a:t>
            </a:r>
            <a:r>
              <a:rPr lang="en-US" sz="2000" dirty="0">
                <a:effectLst/>
                <a:ea typeface="Calibri" panose="020F0502020204030204" pitchFamily="34" charset="0"/>
              </a:rPr>
              <a:t>for inspectors </a:t>
            </a:r>
            <a:r>
              <a:rPr lang="en-US" sz="2000" i="1" dirty="0">
                <a:effectLst/>
                <a:ea typeface="Calibri" panose="020F0502020204030204" pitchFamily="34" charset="0"/>
              </a:rPr>
              <a:t>translated</a:t>
            </a:r>
            <a:r>
              <a:rPr lang="en-US" sz="2000" dirty="0">
                <a:effectLst/>
                <a:ea typeface="Calibri" panose="020F0502020204030204" pitchFamily="34" charset="0"/>
              </a:rPr>
              <a:t> </a:t>
            </a:r>
            <a:r>
              <a:rPr lang="en-US" sz="2000" i="1" dirty="0">
                <a:effectLst/>
                <a:ea typeface="Calibri" panose="020F0502020204030204" pitchFamily="34" charset="0"/>
              </a:rPr>
              <a:t>into Spanish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b="1" i="1" dirty="0">
                <a:effectLst/>
                <a:ea typeface="Calibri" panose="020F0502020204030204" pitchFamily="34" charset="0"/>
              </a:rPr>
              <a:t>Harmonization of diagnostic protocols for seed pests focused on </a:t>
            </a:r>
            <a:r>
              <a:rPr lang="en-US" sz="2000" b="1" i="1" dirty="0" err="1">
                <a:effectLst/>
                <a:ea typeface="Calibri" panose="020F0502020204030204" pitchFamily="34" charset="0"/>
              </a:rPr>
              <a:t>ToBRFV</a:t>
            </a:r>
            <a:endParaRPr lang="en-US" sz="2000" b="1" i="1" dirty="0">
              <a:effectLst/>
              <a:ea typeface="Calibri" panose="020F050202020403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ea typeface="Calibri" panose="020F0502020204030204" pitchFamily="34" charset="0"/>
              </a:rPr>
              <a:t>Ring test finalized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ea typeface="Calibri" panose="020F0502020204030204" pitchFamily="34" charset="0"/>
              </a:rPr>
              <a:t>Scientific publication in preparation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ea typeface="Calibri" panose="020F0502020204030204" pitchFamily="34" charset="0"/>
              </a:rPr>
              <a:t>EC Decision Document recommending protocols for use in NA - soon</a:t>
            </a:r>
            <a:endParaRPr lang="en-US" sz="2000" dirty="0">
              <a:effectLst/>
              <a:ea typeface="Calibri" panose="020F050202020403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ea typeface="Calibri" panose="020F0502020204030204" pitchFamily="34" charset="0"/>
              </a:rPr>
              <a:t>Update of DD 05 on </a:t>
            </a:r>
            <a:r>
              <a:rPr lang="en-US" sz="2000" b="1" i="1" dirty="0">
                <a:effectLst/>
                <a:ea typeface="Calibri" panose="020F0502020204030204" pitchFamily="34" charset="0"/>
              </a:rPr>
              <a:t>Management of Huanglongbing and its vector, </a:t>
            </a:r>
            <a:r>
              <a:rPr lang="en-US" sz="2000" b="1" i="1" dirty="0" err="1">
                <a:effectLst/>
                <a:ea typeface="Calibri" panose="020F0502020204030204" pitchFamily="34" charset="0"/>
              </a:rPr>
              <a:t>Diaphorina</a:t>
            </a:r>
            <a:r>
              <a:rPr lang="en-US" sz="2000" b="1" i="1" dirty="0">
                <a:effectLst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effectLst/>
                <a:ea typeface="Calibri" panose="020F0502020204030204" pitchFamily="34" charset="0"/>
              </a:rPr>
              <a:t>citri</a:t>
            </a:r>
            <a:endParaRPr lang="en-US" sz="2000" b="1" i="1" dirty="0">
              <a:effectLst/>
              <a:ea typeface="Calibri" panose="020F050202020403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ea typeface="Calibri" panose="020F0502020204030204" pitchFamily="34" charset="0"/>
              </a:rPr>
              <a:t>Completed; Country Consultation</a:t>
            </a:r>
            <a:endParaRPr lang="en-US" sz="2000" b="1" i="1" dirty="0">
              <a:effectLst/>
              <a:ea typeface="Calibri" panose="020F050202020403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b="1" i="1" dirty="0">
                <a:effectLst/>
                <a:ea typeface="Calibri" panose="020F0502020204030204" pitchFamily="34" charset="0"/>
              </a:rPr>
              <a:t>Regional guidance to improve implementation of ISPM 25 </a:t>
            </a:r>
            <a:endParaRPr lang="en-US" sz="2000" dirty="0">
              <a:effectLst/>
              <a:ea typeface="Calibri" panose="020F050202020403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ea typeface="Calibri" panose="020F0502020204030204" pitchFamily="34" charset="0"/>
              </a:rPr>
              <a:t>Completed; Country Consultation</a:t>
            </a:r>
            <a:endParaRPr lang="en-US" sz="2000" dirty="0">
              <a:effectLst/>
              <a:ea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9978A2-1DD4-4D45-8121-16AEE61CC209}"/>
              </a:ext>
            </a:extLst>
          </p:cNvPr>
          <p:cNvSpPr txBox="1"/>
          <p:nvPr/>
        </p:nvSpPr>
        <p:spPr>
          <a:xfrm>
            <a:off x="418307" y="398980"/>
            <a:ext cx="73196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effectLst/>
                <a:latin typeface="+mj-lt"/>
                <a:ea typeface="Times New Roman" panose="02020603050405020304" pitchFamily="18" charset="0"/>
              </a:rPr>
              <a:t>2023 - finalized</a:t>
            </a:r>
            <a:r>
              <a:rPr lang="en-US" sz="4400" b="1" i="1" dirty="0">
                <a:latin typeface="+mj-lt"/>
                <a:ea typeface="Times New Roman" panose="02020603050405020304" pitchFamily="18" charset="0"/>
              </a:rPr>
              <a:t> several </a:t>
            </a:r>
            <a:r>
              <a:rPr lang="en-US" sz="4400" b="1" i="1" dirty="0">
                <a:effectLst/>
                <a:latin typeface="+mj-lt"/>
                <a:ea typeface="Times New Roman" panose="02020603050405020304" pitchFamily="18" charset="0"/>
              </a:rPr>
              <a:t>projects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A67136-D2BE-EFC1-FE67-43E503387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1583" y="792409"/>
            <a:ext cx="3743325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2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749A5-91BE-4879-9F03-5493DD793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5331" y="1253331"/>
            <a:ext cx="6097022" cy="4351338"/>
          </a:xfrm>
        </p:spPr>
        <p:txBody>
          <a:bodyPr>
            <a:noAutofit/>
          </a:bodyPr>
          <a:lstStyle/>
          <a:p>
            <a:pPr marL="461963" indent="-461963">
              <a:lnSpc>
                <a:spcPct val="110000"/>
              </a:lnSpc>
              <a:spcBef>
                <a:spcPts val="0"/>
              </a:spcBef>
              <a:buClr>
                <a:srgbClr val="9966FF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2200" dirty="0">
                <a:ea typeface="Calibri" panose="020F0502020204030204" pitchFamily="34" charset="0"/>
              </a:rPr>
              <a:t>NAPPO </a:t>
            </a:r>
            <a:r>
              <a:rPr lang="en-US" sz="2200" i="1" dirty="0">
                <a:ea typeface="Calibri" panose="020F0502020204030204" pitchFamily="34" charset="0"/>
              </a:rPr>
              <a:t>Phytosanitary Alert System</a:t>
            </a:r>
          </a:p>
          <a:p>
            <a:pPr marL="461963" indent="-461963">
              <a:lnSpc>
                <a:spcPct val="110000"/>
              </a:lnSpc>
              <a:spcBef>
                <a:spcPts val="0"/>
              </a:spcBef>
              <a:buClr>
                <a:srgbClr val="9966FF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2200" i="1" dirty="0" err="1">
                <a:effectLst/>
                <a:ea typeface="Calibri" panose="020F0502020204030204" pitchFamily="34" charset="0"/>
              </a:rPr>
              <a:t>ePhyto</a:t>
            </a:r>
            <a:endParaRPr lang="en-US" sz="2200" i="1" dirty="0">
              <a:effectLst/>
              <a:ea typeface="Calibri" panose="020F0502020204030204" pitchFamily="34" charset="0"/>
            </a:endParaRPr>
          </a:p>
          <a:p>
            <a:pPr marL="461963" indent="-461963">
              <a:lnSpc>
                <a:spcPct val="110000"/>
              </a:lnSpc>
              <a:spcBef>
                <a:spcPts val="0"/>
              </a:spcBef>
              <a:buClr>
                <a:srgbClr val="9966FF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2200" dirty="0">
                <a:ea typeface="Calibri" panose="020F0502020204030204" pitchFamily="34" charset="0"/>
              </a:rPr>
              <a:t>Hemispheric collaboration via the </a:t>
            </a:r>
            <a:r>
              <a:rPr lang="en-US" sz="2200" i="1" dirty="0">
                <a:ea typeface="Calibri" panose="020F0502020204030204" pitchFamily="34" charset="0"/>
              </a:rPr>
              <a:t>GICSV</a:t>
            </a:r>
            <a:endParaRPr lang="en-US" sz="2200" i="1" dirty="0">
              <a:effectLst/>
              <a:ea typeface="Calibri" panose="020F0502020204030204" pitchFamily="34" charset="0"/>
            </a:endParaRPr>
          </a:p>
          <a:p>
            <a:pPr marL="461963" indent="-461963">
              <a:lnSpc>
                <a:spcPct val="110000"/>
              </a:lnSpc>
              <a:spcBef>
                <a:spcPts val="0"/>
              </a:spcBef>
              <a:buClr>
                <a:srgbClr val="9966FF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2200" dirty="0">
                <a:effectLst/>
                <a:ea typeface="Calibri" panose="020F0502020204030204" pitchFamily="34" charset="0"/>
              </a:rPr>
              <a:t>Collaboration on </a:t>
            </a:r>
            <a:r>
              <a:rPr lang="en-US" sz="2200" i="1" dirty="0">
                <a:effectLst/>
                <a:ea typeface="Calibri" panose="020F0502020204030204" pitchFamily="34" charset="0"/>
              </a:rPr>
              <a:t>transboundary pests</a:t>
            </a:r>
            <a:endParaRPr lang="en-US" sz="2200" dirty="0">
              <a:ea typeface="Calibri" panose="020F0502020204030204" pitchFamily="34" charset="0"/>
            </a:endParaRPr>
          </a:p>
          <a:p>
            <a:pPr marL="461963" indent="-461963">
              <a:lnSpc>
                <a:spcPct val="110000"/>
              </a:lnSpc>
              <a:spcBef>
                <a:spcPts val="0"/>
              </a:spcBef>
              <a:buClr>
                <a:srgbClr val="9966FF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2200" dirty="0">
                <a:effectLst/>
                <a:ea typeface="Calibri" panose="020F0502020204030204" pitchFamily="34" charset="0"/>
              </a:rPr>
              <a:t>Update RSPM 26 - </a:t>
            </a:r>
            <a:r>
              <a:rPr lang="en-US" sz="2200" i="1" dirty="0">
                <a:effectLst/>
                <a:ea typeface="Calibri" panose="020F0502020204030204" pitchFamily="34" charset="0"/>
              </a:rPr>
              <a:t>Certification of commercial arthropod BCAs or non-Apis pollinators moving into NAPPO member countries</a:t>
            </a:r>
          </a:p>
          <a:p>
            <a:pPr marL="461963" indent="-461963">
              <a:lnSpc>
                <a:spcPct val="110000"/>
              </a:lnSpc>
              <a:spcBef>
                <a:spcPts val="0"/>
              </a:spcBef>
              <a:buClr>
                <a:srgbClr val="9966FF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2200" dirty="0">
                <a:effectLst/>
                <a:ea typeface="Calibri" panose="020F0502020204030204" pitchFamily="34" charset="0"/>
              </a:rPr>
              <a:t>Forestry quarantine research group</a:t>
            </a:r>
          </a:p>
          <a:p>
            <a:pPr marL="461963" indent="-461963">
              <a:lnSpc>
                <a:spcPct val="110000"/>
              </a:lnSpc>
              <a:spcBef>
                <a:spcPts val="0"/>
              </a:spcBef>
              <a:buClr>
                <a:srgbClr val="9966FF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2200" dirty="0">
                <a:ea typeface="Calibri" panose="020F0502020204030204" pitchFamily="34" charset="0"/>
              </a:rPr>
              <a:t>Stakeholder engagement</a:t>
            </a:r>
          </a:p>
          <a:p>
            <a:pPr marL="461963" indent="-461963">
              <a:lnSpc>
                <a:spcPct val="110000"/>
              </a:lnSpc>
              <a:spcBef>
                <a:spcPts val="0"/>
              </a:spcBef>
              <a:buClr>
                <a:srgbClr val="9966FF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NAPPO Foundational Documents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2200" dirty="0">
              <a:effectLst/>
              <a:ea typeface="Calibri" panose="020F050202020403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2200" i="1" dirty="0">
              <a:effectLst/>
              <a:ea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DA5EB6-1C58-4909-9288-090033A32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97" y="3489704"/>
            <a:ext cx="4161440" cy="33682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9978A2-1DD4-4D45-8121-16AEE61CC209}"/>
              </a:ext>
            </a:extLst>
          </p:cNvPr>
          <p:cNvSpPr txBox="1"/>
          <p:nvPr/>
        </p:nvSpPr>
        <p:spPr>
          <a:xfrm>
            <a:off x="889647" y="1002295"/>
            <a:ext cx="278536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effectLst/>
                <a:latin typeface="+mj-lt"/>
                <a:ea typeface="Times New Roman" panose="02020603050405020304" pitchFamily="18" charset="0"/>
              </a:rPr>
              <a:t>2023 - progressed</a:t>
            </a:r>
            <a:r>
              <a:rPr lang="en-US" sz="4400" b="1" i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4400" b="1" i="1" dirty="0">
                <a:effectLst/>
                <a:latin typeface="+mj-lt"/>
                <a:ea typeface="Times New Roman" panose="02020603050405020304" pitchFamily="18" charset="0"/>
              </a:rPr>
              <a:t>key </a:t>
            </a:r>
          </a:p>
          <a:p>
            <a:r>
              <a:rPr lang="en-US" sz="4400" b="1" i="1" dirty="0">
                <a:effectLst/>
                <a:latin typeface="+mj-lt"/>
                <a:ea typeface="Times New Roman" panose="02020603050405020304" pitchFamily="18" charset="0"/>
              </a:rPr>
              <a:t>projects</a:t>
            </a:r>
          </a:p>
        </p:txBody>
      </p:sp>
    </p:spTree>
    <p:extLst>
      <p:ext uri="{BB962C8B-B14F-4D97-AF65-F5344CB8AC3E}">
        <p14:creationId xmlns:p14="http://schemas.microsoft.com/office/powerpoint/2010/main" val="3962979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9978A2-1DD4-4D45-8121-16AEE61CC209}"/>
              </a:ext>
            </a:extLst>
          </p:cNvPr>
          <p:cNvSpPr txBox="1"/>
          <p:nvPr/>
        </p:nvSpPr>
        <p:spPr>
          <a:xfrm>
            <a:off x="6519188" y="569878"/>
            <a:ext cx="4444186" cy="1330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i="1" dirty="0">
                <a:effectLst/>
                <a:latin typeface="+mj-lt"/>
                <a:ea typeface="+mj-ea"/>
                <a:cs typeface="+mj-cs"/>
              </a:rPr>
              <a:t>2023 - launched </a:t>
            </a:r>
            <a:r>
              <a:rPr lang="en-US" sz="3600" b="1" i="1" dirty="0">
                <a:latin typeface="+mj-lt"/>
                <a:ea typeface="+mj-ea"/>
                <a:cs typeface="+mj-cs"/>
              </a:rPr>
              <a:t>new </a:t>
            </a:r>
            <a:r>
              <a:rPr lang="en-US" sz="3600" b="1" i="1" dirty="0">
                <a:effectLst/>
                <a:latin typeface="+mj-lt"/>
                <a:ea typeface="+mj-ea"/>
                <a:cs typeface="+mj-cs"/>
              </a:rPr>
              <a:t>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749A5-91BE-4879-9F03-5493DD793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3955" y="2264641"/>
            <a:ext cx="4714869" cy="3908586"/>
          </a:xfrm>
        </p:spPr>
        <p:txBody>
          <a:bodyPr vert="horz" lIns="91440" tIns="45720" rIns="91440" bIns="45720" rtlCol="0">
            <a:noAutofit/>
          </a:bodyPr>
          <a:lstStyle/>
          <a:p>
            <a:pPr marL="803275" indent="-457200">
              <a:spcBef>
                <a:spcPts val="0"/>
              </a:spcBef>
              <a:spcAft>
                <a:spcPts val="600"/>
              </a:spcAft>
              <a:buClr>
                <a:srgbClr val="CC0000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effectLst/>
                <a:ea typeface="Calibri" panose="020F0502020204030204" pitchFamily="34" charset="0"/>
              </a:rPr>
              <a:t>Harmonization of North American approaches to a future incursion of </a:t>
            </a:r>
            <a:r>
              <a:rPr lang="en-US" sz="3200" i="1" dirty="0" err="1">
                <a:effectLst/>
                <a:ea typeface="Calibri" panose="020F0502020204030204" pitchFamily="34" charset="0"/>
              </a:rPr>
              <a:t>Tuta</a:t>
            </a:r>
            <a:r>
              <a:rPr lang="en-US" sz="3200" i="1" dirty="0">
                <a:effectLst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ea typeface="Calibri" panose="020F0502020204030204" pitchFamily="34" charset="0"/>
              </a:rPr>
              <a:t>absoluta</a:t>
            </a:r>
            <a:endParaRPr lang="en-US" sz="3200" i="1" dirty="0">
              <a:effectLst/>
              <a:ea typeface="Calibri" panose="020F0502020204030204" pitchFamily="34" charset="0"/>
            </a:endParaRPr>
          </a:p>
          <a:p>
            <a:pPr marL="803275" indent="-457200">
              <a:spcBef>
                <a:spcPts val="0"/>
              </a:spcBef>
              <a:spcAft>
                <a:spcPts val="600"/>
              </a:spcAft>
              <a:buClr>
                <a:srgbClr val="CC0000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ea typeface="Calibri" panose="020F0502020204030204" pitchFamily="34" charset="0"/>
              </a:rPr>
              <a:t>Sharing information on alternatives to Methyl Bromide</a:t>
            </a:r>
            <a:endParaRPr lang="en-US" sz="3200" dirty="0">
              <a:effectLst/>
              <a:ea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C972DF-DA03-0B70-EDBA-1337F5A58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429" y="609599"/>
            <a:ext cx="3971925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53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749A5-91BE-4879-9F03-5493DD793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7031" y="1241486"/>
            <a:ext cx="4833257" cy="4581698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i="1" dirty="0"/>
              <a:t>Open the call for new project proposals 05-06/2024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i="1" dirty="0"/>
              <a:t>Welcome a new NAPPO Executive Director 05-06/2024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i="1" dirty="0"/>
              <a:t>New IAG representative for the USA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i="1" dirty="0"/>
              <a:t>New format for NAPPO newsletters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i="1" dirty="0"/>
              <a:t>2024 Work Program – already a few new projects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i="1" dirty="0"/>
              <a:t>47</a:t>
            </a:r>
            <a:r>
              <a:rPr lang="en-US" i="1" baseline="30000" dirty="0"/>
              <a:t>th</a:t>
            </a:r>
            <a:r>
              <a:rPr lang="en-US" i="1" dirty="0"/>
              <a:t> Annual Meeting</a:t>
            </a:r>
            <a:endParaRPr lang="en-US" i="1" dirty="0">
              <a:effectLst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i="1" dirty="0">
              <a:effectLst/>
            </a:endParaRPr>
          </a:p>
          <a:p>
            <a:pPr marL="0">
              <a:spcBef>
                <a:spcPts val="0"/>
              </a:spcBef>
              <a:spcAft>
                <a:spcPts val="600"/>
              </a:spcAft>
            </a:pPr>
            <a:endParaRPr lang="en-US" i="1" dirty="0"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009AE1-1940-11FE-9CC5-D625E43B9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94" y="655785"/>
            <a:ext cx="4953000" cy="57531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7C0AC7-0286-4BF8-8E43-376E3C1D1272}"/>
              </a:ext>
            </a:extLst>
          </p:cNvPr>
          <p:cNvSpPr txBox="1"/>
          <p:nvPr/>
        </p:nvSpPr>
        <p:spPr>
          <a:xfrm>
            <a:off x="1530361" y="1942011"/>
            <a:ext cx="3083674" cy="15903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Looking ahead to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2414397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F1D1D9-4946-F1B3-1BE3-E610BA6B4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167" y="456986"/>
            <a:ext cx="6223665" cy="5943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14F696-EBB3-A84F-5A40-411F28231BEF}"/>
              </a:ext>
            </a:extLst>
          </p:cNvPr>
          <p:cNvSpPr txBox="1"/>
          <p:nvPr/>
        </p:nvSpPr>
        <p:spPr>
          <a:xfrm>
            <a:off x="5640315" y="1361355"/>
            <a:ext cx="4010669" cy="2862322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/>
              <a:t>thaaaanks</a:t>
            </a:r>
            <a:r>
              <a:rPr lang="en-US" sz="3600" b="1" i="1" dirty="0"/>
              <a:t> </a:t>
            </a:r>
          </a:p>
          <a:p>
            <a:pPr algn="ctr"/>
            <a:r>
              <a:rPr lang="en-US" sz="3600" b="1" i="1" dirty="0"/>
              <a:t>for </a:t>
            </a:r>
          </a:p>
          <a:p>
            <a:pPr algn="ctr"/>
            <a:r>
              <a:rPr lang="en-US" sz="3600" b="1" i="1" dirty="0"/>
              <a:t>the memories …</a:t>
            </a:r>
          </a:p>
          <a:p>
            <a:pPr algn="ctr"/>
            <a:r>
              <a:rPr lang="en-US" sz="3600" b="1" i="1" dirty="0"/>
              <a:t>until we meet </a:t>
            </a:r>
          </a:p>
          <a:p>
            <a:pPr algn="ctr"/>
            <a:r>
              <a:rPr lang="en-US" sz="3600" b="1" i="1" dirty="0"/>
              <a:t>again!</a:t>
            </a:r>
          </a:p>
        </p:txBody>
      </p:sp>
      <p:pic>
        <p:nvPicPr>
          <p:cNvPr id="4" name="Graphic 3" descr="Music notes with solid fill">
            <a:extLst>
              <a:ext uri="{FF2B5EF4-FFF2-40B4-BE49-F238E27FC236}">
                <a16:creationId xmlns:a16="http://schemas.microsoft.com/office/drawing/2014/main" id="{7B86A154-878A-B023-D3C2-46522CEAE8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54180" y="1407818"/>
            <a:ext cx="914400" cy="897417"/>
          </a:xfrm>
          <a:prstGeom prst="rect">
            <a:avLst/>
          </a:prstGeom>
        </p:spPr>
      </p:pic>
      <p:pic>
        <p:nvPicPr>
          <p:cNvPr id="6" name="Graphic 5" descr="Music notes with solid fill">
            <a:extLst>
              <a:ext uri="{FF2B5EF4-FFF2-40B4-BE49-F238E27FC236}">
                <a16:creationId xmlns:a16="http://schemas.microsoft.com/office/drawing/2014/main" id="{F3461D75-940B-F6B8-65E4-9724AA36E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32786" y="170969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539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1d07005-8444-42b2-a841-576e386ff06a">
      <Terms xmlns="http://schemas.microsoft.com/office/infopath/2007/PartnerControls"/>
    </lcf76f155ced4ddcb4097134ff3c332f>
    <TaxCatchAll xmlns="826fa057-fb92-41d3-a05d-69389c14cff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DFBDAA08241146B46D0B1640CC890F" ma:contentTypeVersion="17" ma:contentTypeDescription="Create a new document." ma:contentTypeScope="" ma:versionID="2cf014eec87e321491f6db0268c355a0">
  <xsd:schema xmlns:xsd="http://www.w3.org/2001/XMLSchema" xmlns:xs="http://www.w3.org/2001/XMLSchema" xmlns:p="http://schemas.microsoft.com/office/2006/metadata/properties" xmlns:ns2="51d07005-8444-42b2-a841-576e386ff06a" xmlns:ns3="826fa057-fb92-41d3-a05d-69389c14cff1" targetNamespace="http://schemas.microsoft.com/office/2006/metadata/properties" ma:root="true" ma:fieldsID="9f62aef419bee5a4ccecbcaa16c224e0" ns2:_="" ns3:_="">
    <xsd:import namespace="51d07005-8444-42b2-a841-576e386ff06a"/>
    <xsd:import namespace="826fa057-fb92-41d3-a05d-69389c14cf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d07005-8444-42b2-a841-576e386ff0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39854ef-6beb-4fd7-bc9b-c96434c7cf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6fa057-fb92-41d3-a05d-69389c14cff1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f99ac99f-5bc7-4e9e-b205-96276ba9976a}" ma:internalName="TaxCatchAll" ma:showField="CatchAllData" ma:web="826fa057-fb92-41d3-a05d-69389c14cf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01B347-C93D-4A56-9351-E7AA809362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3E9E90-CAA1-4440-BBF2-ECA87B4068FE}">
  <ds:schemaRefs>
    <ds:schemaRef ds:uri="http://schemas.microsoft.com/office/2006/metadata/properties"/>
    <ds:schemaRef ds:uri="http://schemas.microsoft.com/office/infopath/2007/PartnerControls"/>
    <ds:schemaRef ds:uri="51d07005-8444-42b2-a841-576e386ff06a"/>
    <ds:schemaRef ds:uri="826fa057-fb92-41d3-a05d-69389c14cff1"/>
  </ds:schemaRefs>
</ds:datastoreItem>
</file>

<file path=customXml/itemProps3.xml><?xml version="1.0" encoding="utf-8"?>
<ds:datastoreItem xmlns:ds="http://schemas.openxmlformats.org/officeDocument/2006/customXml" ds:itemID="{656124D1-EBDD-49DE-A2CD-4F0CAB8AEB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d07005-8444-42b2-a841-576e386ff06a"/>
    <ds:schemaRef ds:uri="826fa057-fb92-41d3-a05d-69389c14cf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317</Words>
  <Application>Microsoft Office PowerPoint</Application>
  <PresentationFormat>Widescreen</PresentationFormat>
  <Paragraphs>53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Wingdings</vt:lpstr>
      <vt:lpstr>Office Theme</vt:lpstr>
      <vt:lpstr>Looking  back at 2023 and looking ahead to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Looking ahead – NAPPO perspective</dc:title>
  <dc:creator>Stephanie Bloem</dc:creator>
  <cp:lastModifiedBy>Stephanie Bloem</cp:lastModifiedBy>
  <cp:revision>4</cp:revision>
  <dcterms:created xsi:type="dcterms:W3CDTF">2021-10-20T17:31:15Z</dcterms:created>
  <dcterms:modified xsi:type="dcterms:W3CDTF">2023-11-30T19:54:24Z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0x01010080DFBDAA08241146B46D0B1640CC890F</vt:lpwstr>
  </property>
  <property fmtid="{D5CDD505-2E9C-101B-9397-08002B2CF9AE}" pid="3" name="MediaServiceImageTags">
    <vt:lpwstr/>
  </property>
</Properties>
</file>