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78" r:id="rId5"/>
  </p:sldMasterIdLst>
  <p:notesMasterIdLst>
    <p:notesMasterId r:id="rId18"/>
  </p:notesMasterIdLst>
  <p:handoutMasterIdLst>
    <p:handoutMasterId r:id="rId19"/>
  </p:handoutMasterIdLst>
  <p:sldIdLst>
    <p:sldId id="345" r:id="rId6"/>
    <p:sldId id="381" r:id="rId7"/>
    <p:sldId id="382" r:id="rId8"/>
    <p:sldId id="373" r:id="rId9"/>
    <p:sldId id="356" r:id="rId10"/>
    <p:sldId id="384" r:id="rId11"/>
    <p:sldId id="376" r:id="rId12"/>
    <p:sldId id="378" r:id="rId13"/>
    <p:sldId id="371" r:id="rId14"/>
    <p:sldId id="383" r:id="rId15"/>
    <p:sldId id="276" r:id="rId16"/>
    <p:sldId id="34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FD7F"/>
    <a:srgbClr val="155078"/>
    <a:srgbClr val="2C567A"/>
    <a:srgbClr val="0072C7"/>
    <a:srgbClr val="333E50"/>
    <a:srgbClr val="0D1D51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960078-55BD-4C11-A38B-B753ACED5EC6}" v="10" dt="2023-11-20T16:20:32.2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78026" autoAdjust="0"/>
  </p:normalViewPr>
  <p:slideViewPr>
    <p:cSldViewPr snapToGrid="0" showGuides="1">
      <p:cViewPr varScale="1">
        <p:scale>
          <a:sx n="85" d="100"/>
          <a:sy n="85" d="100"/>
        </p:scale>
        <p:origin x="133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PITAN, ROMELITO" userId="4d9117e4-430a-4f9e-baa2-8fd47a638c63" providerId="ADAL" clId="{5D960078-55BD-4C11-A38B-B753ACED5EC6}"/>
    <pc:docChg chg="custSel addSld delSld modSld">
      <pc:chgData name="LAPITAN, ROMELITO" userId="4d9117e4-430a-4f9e-baa2-8fd47a638c63" providerId="ADAL" clId="{5D960078-55BD-4C11-A38B-B753ACED5EC6}" dt="2023-11-20T16:25:04.973" v="276" actId="1076"/>
      <pc:docMkLst>
        <pc:docMk/>
      </pc:docMkLst>
      <pc:sldChg chg="modSp mod">
        <pc:chgData name="LAPITAN, ROMELITO" userId="4d9117e4-430a-4f9e-baa2-8fd47a638c63" providerId="ADAL" clId="{5D960078-55BD-4C11-A38B-B753ACED5EC6}" dt="2023-11-20T13:58:21.588" v="134" actId="1076"/>
        <pc:sldMkLst>
          <pc:docMk/>
          <pc:sldMk cId="1124779538" sldId="276"/>
        </pc:sldMkLst>
        <pc:spChg chg="mod">
          <ac:chgData name="LAPITAN, ROMELITO" userId="4d9117e4-430a-4f9e-baa2-8fd47a638c63" providerId="ADAL" clId="{5D960078-55BD-4C11-A38B-B753ACED5EC6}" dt="2023-11-20T13:58:21.588" v="134" actId="1076"/>
          <ac:spMkLst>
            <pc:docMk/>
            <pc:sldMk cId="1124779538" sldId="276"/>
            <ac:spMk id="5" creationId="{E3C40962-BA6A-43E4-97BA-511A9B90CF41}"/>
          </ac:spMkLst>
        </pc:spChg>
      </pc:sldChg>
      <pc:sldChg chg="modSp mod modNotesTx">
        <pc:chgData name="LAPITAN, ROMELITO" userId="4d9117e4-430a-4f9e-baa2-8fd47a638c63" providerId="ADAL" clId="{5D960078-55BD-4C11-A38B-B753ACED5EC6}" dt="2023-11-20T16:20:47.305" v="275" actId="20577"/>
        <pc:sldMkLst>
          <pc:docMk/>
          <pc:sldMk cId="938579845" sldId="345"/>
        </pc:sldMkLst>
        <pc:spChg chg="mod">
          <ac:chgData name="LAPITAN, ROMELITO" userId="4d9117e4-430a-4f9e-baa2-8fd47a638c63" providerId="ADAL" clId="{5D960078-55BD-4C11-A38B-B753ACED5EC6}" dt="2023-11-20T13:53:55.227" v="29" actId="6549"/>
          <ac:spMkLst>
            <pc:docMk/>
            <pc:sldMk cId="938579845" sldId="345"/>
            <ac:spMk id="2" creationId="{FBAB08B8-3DB3-4637-AE23-B8DB96D9FCEC}"/>
          </ac:spMkLst>
        </pc:spChg>
      </pc:sldChg>
      <pc:sldChg chg="modNotesTx">
        <pc:chgData name="LAPITAN, ROMELITO" userId="4d9117e4-430a-4f9e-baa2-8fd47a638c63" providerId="ADAL" clId="{5D960078-55BD-4C11-A38B-B753ACED5EC6}" dt="2023-11-07T18:16:52.677" v="4" actId="6549"/>
        <pc:sldMkLst>
          <pc:docMk/>
          <pc:sldMk cId="971555929" sldId="356"/>
        </pc:sldMkLst>
      </pc:sldChg>
      <pc:sldChg chg="addSp delSp modSp mod">
        <pc:chgData name="LAPITAN, ROMELITO" userId="4d9117e4-430a-4f9e-baa2-8fd47a638c63" providerId="ADAL" clId="{5D960078-55BD-4C11-A38B-B753ACED5EC6}" dt="2023-11-20T16:25:04.973" v="276" actId="1076"/>
        <pc:sldMkLst>
          <pc:docMk/>
          <pc:sldMk cId="4082801871" sldId="371"/>
        </pc:sldMkLst>
        <pc:spChg chg="mod">
          <ac:chgData name="LAPITAN, ROMELITO" userId="4d9117e4-430a-4f9e-baa2-8fd47a638c63" providerId="ADAL" clId="{5D960078-55BD-4C11-A38B-B753ACED5EC6}" dt="2023-11-20T15:05:07.212" v="159" actId="20577"/>
          <ac:spMkLst>
            <pc:docMk/>
            <pc:sldMk cId="4082801871" sldId="371"/>
            <ac:spMk id="9" creationId="{C97B9A59-7070-EF17-1A2D-DEC8454510B7}"/>
          </ac:spMkLst>
        </pc:spChg>
        <pc:picChg chg="del mod">
          <ac:chgData name="LAPITAN, ROMELITO" userId="4d9117e4-430a-4f9e-baa2-8fd47a638c63" providerId="ADAL" clId="{5D960078-55BD-4C11-A38B-B753ACED5EC6}" dt="2023-11-20T16:16:42.810" v="244" actId="21"/>
          <ac:picMkLst>
            <pc:docMk/>
            <pc:sldMk cId="4082801871" sldId="371"/>
            <ac:picMk id="3" creationId="{5B440A56-734A-CE65-B8A4-0F3D5AC6715D}"/>
          </ac:picMkLst>
        </pc:picChg>
        <pc:picChg chg="add mod">
          <ac:chgData name="LAPITAN, ROMELITO" userId="4d9117e4-430a-4f9e-baa2-8fd47a638c63" providerId="ADAL" clId="{5D960078-55BD-4C11-A38B-B753ACED5EC6}" dt="2023-11-20T16:18:27.635" v="256" actId="1076"/>
          <ac:picMkLst>
            <pc:docMk/>
            <pc:sldMk cId="4082801871" sldId="371"/>
            <ac:picMk id="5" creationId="{B8BE00DE-58CB-E16E-0515-B567A7E7792F}"/>
          </ac:picMkLst>
        </pc:picChg>
        <pc:picChg chg="add mod">
          <ac:chgData name="LAPITAN, ROMELITO" userId="4d9117e4-430a-4f9e-baa2-8fd47a638c63" providerId="ADAL" clId="{5D960078-55BD-4C11-A38B-B753ACED5EC6}" dt="2023-11-20T16:25:04.973" v="276" actId="1076"/>
          <ac:picMkLst>
            <pc:docMk/>
            <pc:sldMk cId="4082801871" sldId="371"/>
            <ac:picMk id="8" creationId="{EA94F54B-0E4A-CC97-3451-68E9E455B7CC}"/>
          </ac:picMkLst>
        </pc:picChg>
        <pc:picChg chg="del mod">
          <ac:chgData name="LAPITAN, ROMELITO" userId="4d9117e4-430a-4f9e-baa2-8fd47a638c63" providerId="ADAL" clId="{5D960078-55BD-4C11-A38B-B753ACED5EC6}" dt="2023-11-20T16:16:59.258" v="247" actId="21"/>
          <ac:picMkLst>
            <pc:docMk/>
            <pc:sldMk cId="4082801871" sldId="371"/>
            <ac:picMk id="14" creationId="{C5B4F3B4-D8E3-6A2E-6638-16A14FA67400}"/>
          </ac:picMkLst>
        </pc:picChg>
        <pc:picChg chg="mod">
          <ac:chgData name="LAPITAN, ROMELITO" userId="4d9117e4-430a-4f9e-baa2-8fd47a638c63" providerId="ADAL" clId="{5D960078-55BD-4C11-A38B-B753ACED5EC6}" dt="2023-11-20T16:18:43.593" v="258" actId="1076"/>
          <ac:picMkLst>
            <pc:docMk/>
            <pc:sldMk cId="4082801871" sldId="371"/>
            <ac:picMk id="15" creationId="{F8168EA0-E6C7-D530-F114-188F6B3B23F6}"/>
          </ac:picMkLst>
        </pc:picChg>
      </pc:sldChg>
      <pc:sldChg chg="modSp mod modNotesTx">
        <pc:chgData name="LAPITAN, ROMELITO" userId="4d9117e4-430a-4f9e-baa2-8fd47a638c63" providerId="ADAL" clId="{5D960078-55BD-4C11-A38B-B753ACED5EC6}" dt="2023-11-20T15:58:40.589" v="243" actId="20577"/>
        <pc:sldMkLst>
          <pc:docMk/>
          <pc:sldMk cId="724459454" sldId="373"/>
        </pc:sldMkLst>
        <pc:spChg chg="mod">
          <ac:chgData name="LAPITAN, ROMELITO" userId="4d9117e4-430a-4f9e-baa2-8fd47a638c63" providerId="ADAL" clId="{5D960078-55BD-4C11-A38B-B753ACED5EC6}" dt="2023-11-20T15:58:40.589" v="243" actId="20577"/>
          <ac:spMkLst>
            <pc:docMk/>
            <pc:sldMk cId="724459454" sldId="373"/>
            <ac:spMk id="8" creationId="{5D3A3849-6AEF-BB32-3DBC-BC34669686DA}"/>
          </ac:spMkLst>
        </pc:spChg>
      </pc:sldChg>
      <pc:sldChg chg="modSp mod modNotesTx">
        <pc:chgData name="LAPITAN, ROMELITO" userId="4d9117e4-430a-4f9e-baa2-8fd47a638c63" providerId="ADAL" clId="{5D960078-55BD-4C11-A38B-B753ACED5EC6}" dt="2023-11-20T15:12:46.120" v="172" actId="20577"/>
        <pc:sldMkLst>
          <pc:docMk/>
          <pc:sldMk cId="4173348691" sldId="376"/>
        </pc:sldMkLst>
        <pc:spChg chg="mod">
          <ac:chgData name="LAPITAN, ROMELITO" userId="4d9117e4-430a-4f9e-baa2-8fd47a638c63" providerId="ADAL" clId="{5D960078-55BD-4C11-A38B-B753ACED5EC6}" dt="2023-11-20T15:12:46.120" v="172" actId="20577"/>
          <ac:spMkLst>
            <pc:docMk/>
            <pc:sldMk cId="4173348691" sldId="376"/>
            <ac:spMk id="8" creationId="{5D3A3849-6AEF-BB32-3DBC-BC34669686DA}"/>
          </ac:spMkLst>
        </pc:spChg>
        <pc:graphicFrameChg chg="modGraphic">
          <ac:chgData name="LAPITAN, ROMELITO" userId="4d9117e4-430a-4f9e-baa2-8fd47a638c63" providerId="ADAL" clId="{5D960078-55BD-4C11-A38B-B753ACED5EC6}" dt="2023-11-20T13:54:41.823" v="35" actId="20577"/>
          <ac:graphicFrameMkLst>
            <pc:docMk/>
            <pc:sldMk cId="4173348691" sldId="376"/>
            <ac:graphicFrameMk id="5" creationId="{20CA076B-F91C-6F65-F6B4-178B26BB8F15}"/>
          </ac:graphicFrameMkLst>
        </pc:graphicFrameChg>
      </pc:sldChg>
      <pc:sldChg chg="modSp mod modNotesTx">
        <pc:chgData name="LAPITAN, ROMELITO" userId="4d9117e4-430a-4f9e-baa2-8fd47a638c63" providerId="ADAL" clId="{5D960078-55BD-4C11-A38B-B753ACED5EC6}" dt="2023-11-20T15:09:16.253" v="170" actId="20577"/>
        <pc:sldMkLst>
          <pc:docMk/>
          <pc:sldMk cId="999689240" sldId="378"/>
        </pc:sldMkLst>
        <pc:spChg chg="mod">
          <ac:chgData name="LAPITAN, ROMELITO" userId="4d9117e4-430a-4f9e-baa2-8fd47a638c63" providerId="ADAL" clId="{5D960078-55BD-4C11-A38B-B753ACED5EC6}" dt="2023-11-20T15:09:16.253" v="170" actId="20577"/>
          <ac:spMkLst>
            <pc:docMk/>
            <pc:sldMk cId="999689240" sldId="378"/>
            <ac:spMk id="8" creationId="{5D3A3849-6AEF-BB32-3DBC-BC34669686DA}"/>
          </ac:spMkLst>
        </pc:spChg>
        <pc:graphicFrameChg chg="modGraphic">
          <ac:chgData name="LAPITAN, ROMELITO" userId="4d9117e4-430a-4f9e-baa2-8fd47a638c63" providerId="ADAL" clId="{5D960078-55BD-4C11-A38B-B753ACED5EC6}" dt="2023-11-20T13:55:37.436" v="70" actId="6549"/>
          <ac:graphicFrameMkLst>
            <pc:docMk/>
            <pc:sldMk cId="999689240" sldId="378"/>
            <ac:graphicFrameMk id="12" creationId="{8D6CE14D-8DB1-50BF-CD94-BF88E6683847}"/>
          </ac:graphicFrameMkLst>
        </pc:graphicFrameChg>
      </pc:sldChg>
      <pc:sldChg chg="modSp del mod modNotesTx">
        <pc:chgData name="LAPITAN, ROMELITO" userId="4d9117e4-430a-4f9e-baa2-8fd47a638c63" providerId="ADAL" clId="{5D960078-55BD-4C11-A38B-B753ACED5EC6}" dt="2023-11-20T13:54:16.312" v="30" actId="2696"/>
        <pc:sldMkLst>
          <pc:docMk/>
          <pc:sldMk cId="1339076469" sldId="380"/>
        </pc:sldMkLst>
        <pc:grpChg chg="mod">
          <ac:chgData name="LAPITAN, ROMELITO" userId="4d9117e4-430a-4f9e-baa2-8fd47a638c63" providerId="ADAL" clId="{5D960078-55BD-4C11-A38B-B753ACED5EC6}" dt="2023-11-20T13:51:42.073" v="14" actId="1076"/>
          <ac:grpSpMkLst>
            <pc:docMk/>
            <pc:sldMk cId="1339076469" sldId="380"/>
            <ac:grpSpMk id="5" creationId="{6CEAA5E0-F314-0B78-D63E-012D9F5FD5F4}"/>
          </ac:grpSpMkLst>
        </pc:grpChg>
      </pc:sldChg>
      <pc:sldChg chg="modNotesTx">
        <pc:chgData name="LAPITAN, ROMELITO" userId="4d9117e4-430a-4f9e-baa2-8fd47a638c63" providerId="ADAL" clId="{5D960078-55BD-4C11-A38B-B753ACED5EC6}" dt="2023-11-07T18:16:31.608" v="0" actId="6549"/>
        <pc:sldMkLst>
          <pc:docMk/>
          <pc:sldMk cId="1111477620" sldId="383"/>
        </pc:sldMkLst>
      </pc:sldChg>
      <pc:sldChg chg="addSp modSp new mod">
        <pc:chgData name="LAPITAN, ROMELITO" userId="4d9117e4-430a-4f9e-baa2-8fd47a638c63" providerId="ADAL" clId="{5D960078-55BD-4C11-A38B-B753ACED5EC6}" dt="2023-11-20T13:53:41.310" v="28" actId="1076"/>
        <pc:sldMkLst>
          <pc:docMk/>
          <pc:sldMk cId="2585512559" sldId="384"/>
        </pc:sldMkLst>
        <pc:spChg chg="add mod">
          <ac:chgData name="LAPITAN, ROMELITO" userId="4d9117e4-430a-4f9e-baa2-8fd47a638c63" providerId="ADAL" clId="{5D960078-55BD-4C11-A38B-B753ACED5EC6}" dt="2023-11-20T13:53:41.310" v="28" actId="1076"/>
          <ac:spMkLst>
            <pc:docMk/>
            <pc:sldMk cId="2585512559" sldId="384"/>
            <ac:spMk id="9" creationId="{43B0B563-946F-9333-DFE6-420085FF6DAE}"/>
          </ac:spMkLst>
        </pc:spChg>
        <pc:grpChg chg="add mod">
          <ac:chgData name="LAPITAN, ROMELITO" userId="4d9117e4-430a-4f9e-baa2-8fd47a638c63" providerId="ADAL" clId="{5D960078-55BD-4C11-A38B-B753ACED5EC6}" dt="2023-11-20T13:53:04.239" v="24" actId="1076"/>
          <ac:grpSpMkLst>
            <pc:docMk/>
            <pc:sldMk cId="2585512559" sldId="384"/>
            <ac:grpSpMk id="5" creationId="{32C5887F-776F-9AF2-879F-697C263B12F1}"/>
          </ac:grpSpMkLst>
        </pc:grpChg>
        <pc:picChg chg="add mod">
          <ac:chgData name="LAPITAN, ROMELITO" userId="4d9117e4-430a-4f9e-baa2-8fd47a638c63" providerId="ADAL" clId="{5D960078-55BD-4C11-A38B-B753ACED5EC6}" dt="2023-11-20T13:52:59.466" v="23" actId="14100"/>
          <ac:picMkLst>
            <pc:docMk/>
            <pc:sldMk cId="2585512559" sldId="384"/>
            <ac:picMk id="3" creationId="{36945DE5-4E32-D8FF-DAF0-2F14705E6DD5}"/>
          </ac:picMkLst>
        </pc:picChg>
        <pc:picChg chg="add mod">
          <ac:chgData name="LAPITAN, ROMELITO" userId="4d9117e4-430a-4f9e-baa2-8fd47a638c63" providerId="ADAL" clId="{5D960078-55BD-4C11-A38B-B753ACED5EC6}" dt="2023-11-20T13:53:38.211" v="27" actId="1076"/>
          <ac:picMkLst>
            <pc:docMk/>
            <pc:sldMk cId="2585512559" sldId="384"/>
            <ac:picMk id="4" creationId="{40C2BFD2-81AF-B746-B281-7904B40BBD0F}"/>
          </ac:picMkLst>
        </pc:picChg>
        <pc:picChg chg="mod">
          <ac:chgData name="LAPITAN, ROMELITO" userId="4d9117e4-430a-4f9e-baa2-8fd47a638c63" providerId="ADAL" clId="{5D960078-55BD-4C11-A38B-B753ACED5EC6}" dt="2023-11-20T13:52:24.289" v="19"/>
          <ac:picMkLst>
            <pc:docMk/>
            <pc:sldMk cId="2585512559" sldId="384"/>
            <ac:picMk id="6" creationId="{E7FF3DCC-0B75-E896-A243-0B803AAF01AD}"/>
          </ac:picMkLst>
        </pc:picChg>
        <pc:picChg chg="mod">
          <ac:chgData name="LAPITAN, ROMELITO" userId="4d9117e4-430a-4f9e-baa2-8fd47a638c63" providerId="ADAL" clId="{5D960078-55BD-4C11-A38B-B753ACED5EC6}" dt="2023-11-20T13:52:24.289" v="19"/>
          <ac:picMkLst>
            <pc:docMk/>
            <pc:sldMk cId="2585512559" sldId="384"/>
            <ac:picMk id="7" creationId="{454EDB80-83F2-A118-A5BA-91174DE933BF}"/>
          </ac:picMkLst>
        </pc:picChg>
        <pc:picChg chg="add mod">
          <ac:chgData name="LAPITAN, ROMELITO" userId="4d9117e4-430a-4f9e-baa2-8fd47a638c63" providerId="ADAL" clId="{5D960078-55BD-4C11-A38B-B753ACED5EC6}" dt="2023-11-20T13:52:53.983" v="22" actId="1076"/>
          <ac:picMkLst>
            <pc:docMk/>
            <pc:sldMk cId="2585512559" sldId="384"/>
            <ac:picMk id="8" creationId="{4C8123C8-B3A4-D5D9-C0FC-17ECA3328EBB}"/>
          </ac:picMkLst>
        </pc:picChg>
      </pc:sldChg>
      <pc:sldChg chg="addSp delSp modSp new del mod">
        <pc:chgData name="LAPITAN, ROMELITO" userId="4d9117e4-430a-4f9e-baa2-8fd47a638c63" providerId="ADAL" clId="{5D960078-55BD-4C11-A38B-B753ACED5EC6}" dt="2023-11-20T16:19:13.939" v="260" actId="2696"/>
        <pc:sldMkLst>
          <pc:docMk/>
          <pc:sldMk cId="298726539" sldId="385"/>
        </pc:sldMkLst>
        <pc:picChg chg="add del mod">
          <ac:chgData name="LAPITAN, ROMELITO" userId="4d9117e4-430a-4f9e-baa2-8fd47a638c63" providerId="ADAL" clId="{5D960078-55BD-4C11-A38B-B753ACED5EC6}" dt="2023-11-20T16:17:49.237" v="252" actId="21"/>
          <ac:picMkLst>
            <pc:docMk/>
            <pc:sldMk cId="298726539" sldId="385"/>
            <ac:picMk id="3" creationId="{020E0A80-6D19-E57E-3E9F-EAC77F50810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51B4DD-15C8-4661-884B-618628EC128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78A688-EE94-44BF-A9B6-FD51CF6D64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50357-9784-4A90-96B4-0B331B4230FA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CB2C68-562A-4D2A-9890-4436EDCEC7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41883F-BA65-4049-B6C2-7C1A5A6D08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50802-3B37-42FB-BECC-88074371FE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0793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FB4FA-E877-413E-B608-88789D806C57}" type="datetimeFigureOut">
              <a:rPr lang="en-US" noProof="0" smtClean="0"/>
              <a:t>11/20/2023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6304E-FDE3-4B4F-A3B7-EBE87F3FA5E2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8513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46</a:t>
            </a:r>
            <a:r>
              <a:rPr lang="en-US" sz="1800" baseline="30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NAPPO Annual Meeting, International Convention Center, Mérida, Yucatán, Mexico, Dec. 4-8, 2023.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018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43AB2C7E-0F93-4A6A-9D3D-6FB04A17B1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2FADB81A-7E03-4664-9A74-6FAEF39232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of July 21, 2023, CBP employs 25,835 CBP Officers and 2,668 CBP Agriculture Specialists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62703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5826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4488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CBP Agriculture Specialists  with Title 7 and Title 9 authorities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55348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51721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Data as of November 17,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01875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Data as of November 17, 2023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55037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49735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23590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accent4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312605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5">
            <a:extLst>
              <a:ext uri="{FF2B5EF4-FFF2-40B4-BE49-F238E27FC236}">
                <a16:creationId xmlns:a16="http://schemas.microsoft.com/office/drawing/2014/main" id="{68FF02A5-0D2D-4C1D-98E6-359934D6B9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276350" y="-1578823"/>
            <a:ext cx="9658350" cy="10598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849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E745EFBC-1D2D-45F6-AFAA-94D2399B22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860" y="6048600"/>
            <a:ext cx="1705075" cy="95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1033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2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Topic 01 comes here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4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Topic 02 comes here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6488BB23-5D38-4A69-8DF4-F27493F41C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860" y="6048600"/>
            <a:ext cx="1705075" cy="95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1400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E0A50FA8-56EC-4DDD-97C6-C0B0AC2760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860" y="6048600"/>
            <a:ext cx="1705075" cy="95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54FD45D8-6FF6-4C29-8134-F1B147883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48905" y="-16723"/>
            <a:ext cx="2266895" cy="248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760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22A2F12-9117-4B68-80A7-10EC293F01F8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AAF7CCD5-D217-463B-844E-D697B3459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70AB33E-36FA-416E-9307-1C85125C0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52518C90-D74B-4D84-AE06-554644DE3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A6D02-D902-4B4A-B727-07D0E5BBC3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7800" y="1847056"/>
            <a:ext cx="9296400" cy="31638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9461BE11-722B-42A1-8F71-2FB9031DBB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860" y="6048600"/>
            <a:ext cx="1705075" cy="95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5755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A6D02-D902-4B4A-B727-07D0E5BBC3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7800" y="1847056"/>
            <a:ext cx="9296400" cy="31638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9461BE11-722B-42A1-8F71-2FB9031DBB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860" y="6048600"/>
            <a:ext cx="1705075" cy="95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2700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3950D50C-98DD-416D-9403-0A46397FA0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860" y="6048600"/>
            <a:ext cx="1705075" cy="95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9954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954140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3807539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6646275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9498658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4011967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6850703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9703086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1158568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</p:spTree>
    <p:extLst>
      <p:ext uri="{BB962C8B-B14F-4D97-AF65-F5344CB8AC3E}">
        <p14:creationId xmlns:p14="http://schemas.microsoft.com/office/powerpoint/2010/main" val="3876503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844881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Graphic 17" descr="Network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519AB8-2D8F-4EE5-B4E4-7A48430A4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998" y="3309109"/>
            <a:ext cx="5163222" cy="673365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4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ubtitle 2">
            <a:extLst>
              <a:ext uri="{FF2B5EF4-FFF2-40B4-BE49-F238E27FC236}">
                <a16:creationId xmlns:a16="http://schemas.microsoft.com/office/drawing/2014/main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pic>
        <p:nvPicPr>
          <p:cNvPr id="18" name="Graphic 16" descr="Envelope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666C42-DD4B-4BFA-BE15-4D20CFD5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7744" y="3275218"/>
            <a:ext cx="5188475" cy="82662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 dirty="0"/>
              <a:t>Click to edit Master title style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D93A56D-D20D-4404-833D-7044F4734F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4358" y="-51774"/>
            <a:ext cx="3414713" cy="192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107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id="{0617EB29-08C7-42A2-9099-657BD9A4E7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4358" y="-51774"/>
            <a:ext cx="3414713" cy="192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000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id="{0A9EFDCC-14D3-4C57-A8A5-A7F3017468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4358" y="-51774"/>
            <a:ext cx="3414713" cy="192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2140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pos="36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</p:grp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62AADC87-D917-4F50-B86B-41D0F266DB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860" y="6048600"/>
            <a:ext cx="1705075" cy="95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1652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706DBD-D7E1-4734-A193-C7FE296E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5125"/>
            <a:ext cx="10837862" cy="1325563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6A0E4577-C90D-4BEA-A088-98D7D8887D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860" y="6048600"/>
            <a:ext cx="1705075" cy="95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38577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1E32FD-35A0-490A-BE40-FBF894A7E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5125"/>
            <a:ext cx="10837862" cy="1325563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73AF2A77-CD7C-466C-9A2B-DBDB19786A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860" y="6048600"/>
            <a:ext cx="1705075" cy="95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6185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1E32FD-35A0-490A-BE40-FBF894A7E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5125"/>
            <a:ext cx="10837862" cy="1325563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B7D68D2C-7D1F-41AE-80D3-CDD2AFA09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860" y="6048600"/>
            <a:ext cx="1705075" cy="95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63196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89704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65E305ED-1E24-416B-BA0C-B82E9EC089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860" y="6048600"/>
            <a:ext cx="1705075" cy="95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4640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B4E44-B1FE-4246-86C9-921315E47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43C484-73E5-498B-AEAA-9BC8752C67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11628-373C-4196-9578-3CEB619D6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B4D74-7CA3-4C32-99A3-DD0DA964293F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9D1C5-8D23-455B-94C5-D965B8E82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C209B-C222-4D58-882F-59449EDA7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501E8-99AB-4BE5-B11C-AEB02BE935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1391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2AE75-60C0-4FC8-A444-F141D25F4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BA66F-E11E-4649-8044-7910034B8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67C42-9A9A-4071-B555-158A3974C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B4D74-7CA3-4C32-99A3-DD0DA964293F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7697A-014F-426C-AB6E-5CD81DABC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6BE25-8170-412C-B51E-D7A8D889F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501E8-99AB-4BE5-B11C-AEB02BE935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1156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A02C1-BDC3-421C-B679-BA1EE2961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7E4C3-16F3-4E47-AEE1-3ABCE8F79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BD567-6ED9-4619-97F9-73D65E569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B4D74-7CA3-4C32-99A3-DD0DA964293F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ECFBF-8B89-4146-84B2-414BA5008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3C296-9E58-48AE-9686-3C081DB19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501E8-99AB-4BE5-B11C-AEB02BE935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0376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28CE3-2775-4235-87C9-3180214FD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AC959-4159-4101-89A5-A91551125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8DBBA5-FF85-41A0-9E60-26F954C66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C21C78-8479-4417-AB82-2ED1B8D83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B4D74-7CA3-4C32-99A3-DD0DA964293F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3C7602-C1B4-439E-B8CC-23AACB74B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4F9D54-0C87-4198-AEC7-1A68424C7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501E8-99AB-4BE5-B11C-AEB02BE935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714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23620" y="-51774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37688" y="1687547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37688" y="4178425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77152" y="3960737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id="{0A9EFDCC-14D3-4C57-A8A5-A7F3017468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4358" y="-51774"/>
            <a:ext cx="3414713" cy="192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2706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pos="362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96231-B6AA-481B-8CD0-2B17CC477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A27A8-A596-45C3-A35D-C35FF4D51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1A0052-1047-496A-823E-86F22E453E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D1DE99-B3F9-4CDD-8E00-14994BE0CD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8A78A4-A99B-4FEC-B083-563CB18B6D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FF0FA7-2303-4363-9BA6-94E24CD9C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B4D74-7CA3-4C32-99A3-DD0DA964293F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8A16D1-E001-4212-9DB8-44649C7B7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09368C-F23E-4DCB-BB2A-80199728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501E8-99AB-4BE5-B11C-AEB02BE935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409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D264E-EEEF-473B-83F5-0E991D353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0EA8F3-1D34-4613-9078-AAEB93635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B4D74-7CA3-4C32-99A3-DD0DA964293F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B4E13D-4C16-4672-8583-8C964BBCB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2ECC5A-88D8-4088-BF54-2AEFA09E5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501E8-99AB-4BE5-B11C-AEB02BE935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5315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1486DE-3F9A-4F15-B496-F83A06AE4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B4D74-7CA3-4C32-99A3-DD0DA964293F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964014-76BB-4013-9762-8F6C46F8F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5CA912-A5BA-433E-B151-2AAF04263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501E8-99AB-4BE5-B11C-AEB02BE935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2108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541E9-0AF8-4DD3-8E7E-74ACBAF50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00131-FFF8-466D-8E91-20094E7E9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E30335-E13B-4C18-AA25-74628A6461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565C2-C6BF-47D5-9311-BBFECDD93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B4D74-7CA3-4C32-99A3-DD0DA964293F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8EE68-31EB-402C-8920-37222287A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40EDD8-2FFE-47E5-895D-22333894C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501E8-99AB-4BE5-B11C-AEB02BE935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263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C9550-3512-49AE-B5A2-C8AAC9BB5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D0ADF1-7F56-4814-950A-3A0D1D414F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82098-9515-47F6-93C8-2353171B5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80147E-8EC6-4F36-A439-6350A1F49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B4D74-7CA3-4C32-99A3-DD0DA964293F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D0A042-EB70-49F2-A313-1B959A715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61FD2E-06DE-4B85-B21F-53579CA42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501E8-99AB-4BE5-B11C-AEB02BE935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3981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561EA-C3D1-4497-862C-622E487E5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BD54FC-A26E-4539-991D-9E824FB009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1FA27-E160-4DAF-B00C-9F8C844B6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B4D74-7CA3-4C32-99A3-DD0DA964293F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46CD3-F3D6-4C45-8BCF-530C63976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CBE3B-B381-48F4-9641-DE070F5F5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501E8-99AB-4BE5-B11C-AEB02BE935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7015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A3DED3-47D1-4BE3-9200-5D1B8B820F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A44C61-659D-43A8-B552-616EFE969B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E91CDD-620F-4851-9DA5-46532CB79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B4D74-7CA3-4C32-99A3-DD0DA964293F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DFB91-5906-44ED-89E3-225B9EBE3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2727B-42BF-4BB0-9B56-B4BF1F354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501E8-99AB-4BE5-B11C-AEB02BE935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828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Dummy Text Comes Here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 noProof="0" dirty="0"/>
              <a:t>Click icon to add picture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9D68E31-EC1D-430D-B977-AF8F0F5C52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860" y="5563518"/>
            <a:ext cx="2567059" cy="1444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0495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334B0C4B-A981-4638-921D-5DB3B56141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860" y="6048600"/>
            <a:ext cx="1705075" cy="95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34449677-F40A-4F7D-867F-34F3DC2A0B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62552" y="4536627"/>
            <a:ext cx="2266895" cy="248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208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05484" y="0"/>
            <a:ext cx="5186517" cy="4594123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334B0C4B-A981-4638-921D-5DB3B56141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860" y="6048600"/>
            <a:ext cx="1705075" cy="95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592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72CAE3B-C72D-4344-B8CB-7058B25A05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860" y="6048600"/>
            <a:ext cx="1705075" cy="95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9986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72CAE3B-C72D-4344-B8CB-7058B25A05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860" y="6048600"/>
            <a:ext cx="1705075" cy="95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735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690" y="1233281"/>
            <a:ext cx="3741646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4108" y="965365"/>
            <a:ext cx="6193376" cy="4927268"/>
          </a:xfrm>
          <a:solidFill>
            <a:schemeClr val="accent4"/>
          </a:solidFill>
        </p:spPr>
        <p:txBody>
          <a:bodyPr lIns="0" tIns="0" rIns="0" bIns="0">
            <a:no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  <a:lvl2pPr>
              <a:defRPr sz="2000" baseline="0">
                <a:solidFill>
                  <a:schemeClr val="bg1"/>
                </a:solidFill>
              </a:defRPr>
            </a:lvl2pPr>
            <a:lvl3pPr>
              <a:defRPr sz="1800" baseline="0">
                <a:solidFill>
                  <a:schemeClr val="bg1"/>
                </a:solidFill>
              </a:defRPr>
            </a:lvl3pPr>
            <a:lvl4pPr>
              <a:defRPr sz="1600" baseline="0">
                <a:solidFill>
                  <a:schemeClr val="bg1"/>
                </a:solidFill>
              </a:defRPr>
            </a:lvl4pPr>
            <a:lvl5pPr>
              <a:defRPr sz="16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5384108" y="1011706"/>
            <a:ext cx="124415" cy="48809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5938" y="1082156"/>
            <a:ext cx="4449139" cy="427898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72CAE3B-C72D-4344-B8CB-7058B25A05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860" y="6048600"/>
            <a:ext cx="1705075" cy="95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0934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1F27F-98F9-A147-8986-34441C7B752D}" type="datetime1">
              <a:rPr lang="en-US" noProof="0" smtClean="0"/>
              <a:t>11/20/2023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71654-96A5-4280-94F3-931C61A9F92C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4708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94" r:id="rId3"/>
    <p:sldLayoutId id="2147483651" r:id="rId4"/>
    <p:sldLayoutId id="2147483650" r:id="rId5"/>
    <p:sldLayoutId id="2147483690" r:id="rId6"/>
    <p:sldLayoutId id="2147483661" r:id="rId7"/>
    <p:sldLayoutId id="2147483692" r:id="rId8"/>
    <p:sldLayoutId id="2147483691" r:id="rId9"/>
    <p:sldLayoutId id="2147483662" r:id="rId10"/>
    <p:sldLayoutId id="2147483663" r:id="rId11"/>
    <p:sldLayoutId id="2147483654" r:id="rId12"/>
    <p:sldLayoutId id="2147483676" r:id="rId13"/>
    <p:sldLayoutId id="2147483693" r:id="rId14"/>
    <p:sldLayoutId id="2147483675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2" r:id="rId23"/>
    <p:sldLayoutId id="2147483674" r:id="rId24"/>
    <p:sldLayoutId id="2147483673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06BF38-90BD-4ACA-AFAA-AE6B9CC9F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79E319-3F3D-4B21-943E-425E8C13D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33201-3E45-4130-A67B-1D37EE1B99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B4D74-7CA3-4C32-99A3-DD0DA964293F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92E031-0C21-4623-87C5-1E16F807C1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9661A-99D1-46A7-BB15-F1BFD5D75C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501E8-99AB-4BE5-B11C-AEB02BE935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946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emf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12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pn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10" Type="http://schemas.openxmlformats.org/officeDocument/2006/relationships/image" Target="../media/image29.JPG"/><Relationship Id="rId4" Type="http://schemas.openxmlformats.org/officeDocument/2006/relationships/image" Target="../media/image23.jpg"/><Relationship Id="rId9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JPG"/><Relationship Id="rId5" Type="http://schemas.openxmlformats.org/officeDocument/2006/relationships/image" Target="../media/image32.emf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hyperlink" Target="http://www.cbp.gov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B08B8-3DB3-4637-AE23-B8DB96D9F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649" y="2182525"/>
            <a:ext cx="5414241" cy="2090808"/>
          </a:xfrm>
        </p:spPr>
        <p:txBody>
          <a:bodyPr/>
          <a:lstStyle/>
          <a:p>
            <a:r>
              <a:rPr lang="en-US" sz="4000" dirty="0"/>
              <a:t>Phytosanitary  Safeguarding meAsures  at  U.S. ports of entry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98AA37-E298-4CD8-9F0F-2123ACFD9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49" y="4538590"/>
            <a:ext cx="5143500" cy="77232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Agriculture programs &amp; Trade liaison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Office of field operations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4CCDFFDD-999A-4667-B67F-F911C85E2A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6625" r="16625"/>
          <a:stretch/>
        </p:blipFill>
        <p:spPr>
          <a:xfrm>
            <a:off x="710812" y="728545"/>
            <a:ext cx="5305661" cy="5305661"/>
          </a:xfrm>
        </p:spPr>
      </p:pic>
    </p:spTree>
    <p:extLst>
      <p:ext uri="{BB962C8B-B14F-4D97-AF65-F5344CB8AC3E}">
        <p14:creationId xmlns:p14="http://schemas.microsoft.com/office/powerpoint/2010/main" val="93857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7B9A47-433C-8A48-BA88-DABE61B35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10</a:t>
            </a:fld>
            <a:endParaRPr lang="en-US" noProof="0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A605F180-2875-3738-EE66-48FA6F418E5F}"/>
              </a:ext>
            </a:extLst>
          </p:cNvPr>
          <p:cNvSpPr txBox="1">
            <a:spLocks/>
          </p:cNvSpPr>
          <p:nvPr/>
        </p:nvSpPr>
        <p:spPr>
          <a:xfrm>
            <a:off x="366110" y="457001"/>
            <a:ext cx="766029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INTERCEPTION HIGHLIGHTS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9299F42-8BC2-32FC-C75E-E0F6327AD184}"/>
              </a:ext>
            </a:extLst>
          </p:cNvPr>
          <p:cNvCxnSpPr>
            <a:cxnSpLocks/>
          </p:cNvCxnSpPr>
          <p:nvPr/>
        </p:nvCxnSpPr>
        <p:spPr>
          <a:xfrm>
            <a:off x="538960" y="1119782"/>
            <a:ext cx="7047173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24763BD-8331-6BE2-C53C-D30C87B01753}"/>
              </a:ext>
            </a:extLst>
          </p:cNvPr>
          <p:cNvSpPr/>
          <p:nvPr/>
        </p:nvSpPr>
        <p:spPr>
          <a:xfrm>
            <a:off x="733778" y="1343378"/>
            <a:ext cx="1993801" cy="263858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1561A6E-8B83-B75E-A2C2-E820193463B2}"/>
              </a:ext>
            </a:extLst>
          </p:cNvPr>
          <p:cNvGrpSpPr/>
          <p:nvPr/>
        </p:nvGrpSpPr>
        <p:grpSpPr>
          <a:xfrm>
            <a:off x="858589" y="1672136"/>
            <a:ext cx="1739131" cy="2345504"/>
            <a:chOff x="858589" y="1672136"/>
            <a:chExt cx="1739131" cy="234550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A156162-BDDB-1401-B556-34B42BE68249}"/>
                </a:ext>
              </a:extLst>
            </p:cNvPr>
            <p:cNvSpPr txBox="1"/>
            <p:nvPr/>
          </p:nvSpPr>
          <p:spPr>
            <a:xfrm>
              <a:off x="1209477" y="3648308"/>
              <a:ext cx="12557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9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Sea Vessel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0B9FCA2-4F4A-460D-C112-7A14AB419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29620" y="1801105"/>
              <a:ext cx="1997070" cy="17391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CEA98338-75A2-1A3E-0EDC-C13EBA6DC49D}"/>
              </a:ext>
            </a:extLst>
          </p:cNvPr>
          <p:cNvSpPr/>
          <p:nvPr/>
        </p:nvSpPr>
        <p:spPr>
          <a:xfrm>
            <a:off x="2947843" y="1370028"/>
            <a:ext cx="4927241" cy="2611933"/>
          </a:xfrm>
          <a:prstGeom prst="rect">
            <a:avLst/>
          </a:prstGeom>
          <a:solidFill>
            <a:srgbClr val="DCFD7F"/>
          </a:solidFill>
          <a:ln>
            <a:solidFill>
              <a:srgbClr val="DCFD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BC7EB9C-073A-39F0-631C-F2985883B0CD}"/>
              </a:ext>
            </a:extLst>
          </p:cNvPr>
          <p:cNvGrpSpPr/>
          <p:nvPr/>
        </p:nvGrpSpPr>
        <p:grpSpPr>
          <a:xfrm>
            <a:off x="3296074" y="1839140"/>
            <a:ext cx="4358746" cy="1993834"/>
            <a:chOff x="3296074" y="1839140"/>
            <a:chExt cx="4358746" cy="199383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6C968D1-644F-855D-94F2-EF40CD0BE1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24" b="13915"/>
            <a:stretch/>
          </p:blipFill>
          <p:spPr bwMode="auto">
            <a:xfrm>
              <a:off x="3296074" y="1841680"/>
              <a:ext cx="2280920" cy="155638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E011A86-2F99-35ED-4F71-0887032C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5195" y="1839140"/>
              <a:ext cx="2079625" cy="155892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3398037-DA7C-3CE9-9FDE-EF84EFC1DF0E}"/>
                </a:ext>
              </a:extLst>
            </p:cNvPr>
            <p:cNvSpPr txBox="1"/>
            <p:nvPr/>
          </p:nvSpPr>
          <p:spPr>
            <a:xfrm>
              <a:off x="4344961" y="3463642"/>
              <a:ext cx="24559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Express Consignment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605A379-2EBD-1326-AEC0-2352B85F740C}"/>
              </a:ext>
            </a:extLst>
          </p:cNvPr>
          <p:cNvSpPr/>
          <p:nvPr/>
        </p:nvSpPr>
        <p:spPr>
          <a:xfrm>
            <a:off x="8151210" y="467208"/>
            <a:ext cx="3781145" cy="351475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5B4A168-9FD1-2B0F-5427-5867F2B885F5}"/>
              </a:ext>
            </a:extLst>
          </p:cNvPr>
          <p:cNvGrpSpPr/>
          <p:nvPr/>
        </p:nvGrpSpPr>
        <p:grpSpPr>
          <a:xfrm>
            <a:off x="8223314" y="595492"/>
            <a:ext cx="3629765" cy="3422148"/>
            <a:chOff x="8223314" y="595492"/>
            <a:chExt cx="3629765" cy="342214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8F77AFA-B066-CA88-F31B-A6218CC9EE65}"/>
                </a:ext>
              </a:extLst>
            </p:cNvPr>
            <p:cNvSpPr txBox="1"/>
            <p:nvPr/>
          </p:nvSpPr>
          <p:spPr>
            <a:xfrm>
              <a:off x="9492497" y="3648308"/>
              <a:ext cx="14333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eCommerce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7417FB8-70CA-97F9-2F1F-83607ADDC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97584" y="2151613"/>
              <a:ext cx="1622425" cy="1370965"/>
            </a:xfrm>
            <a:prstGeom prst="rect">
              <a:avLst/>
            </a:prstGeom>
            <a:noFill/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9B8655C-6191-92E7-746C-C04856940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2324" y="1966806"/>
              <a:ext cx="2230755" cy="1695450"/>
            </a:xfrm>
            <a:prstGeom prst="rect">
              <a:avLst/>
            </a:prstGeom>
            <a:noFill/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5372AF9-DE25-33D9-25D6-23FCF6959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1233" y="595492"/>
              <a:ext cx="2054860" cy="1657350"/>
            </a:xfrm>
            <a:prstGeom prst="rect">
              <a:avLst/>
            </a:prstGeom>
            <a:noFill/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A0ECA81-11F3-60F0-6931-276D52C2A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9754" y="608029"/>
              <a:ext cx="1157605" cy="1676400"/>
            </a:xfrm>
            <a:prstGeom prst="rect">
              <a:avLst/>
            </a:prstGeom>
            <a:noFill/>
          </p:spPr>
        </p:pic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751C21FE-7734-7491-D796-50747C202821}"/>
              </a:ext>
            </a:extLst>
          </p:cNvPr>
          <p:cNvSpPr/>
          <p:nvPr/>
        </p:nvSpPr>
        <p:spPr>
          <a:xfrm>
            <a:off x="733778" y="4120445"/>
            <a:ext cx="6626578" cy="206092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1BEB72C-71A0-FE5D-310E-F26146435219}"/>
              </a:ext>
            </a:extLst>
          </p:cNvPr>
          <p:cNvGrpSpPr/>
          <p:nvPr/>
        </p:nvGrpSpPr>
        <p:grpSpPr>
          <a:xfrm>
            <a:off x="1328919" y="4156120"/>
            <a:ext cx="5519844" cy="2378444"/>
            <a:chOff x="541921" y="4172255"/>
            <a:chExt cx="5519844" cy="2378444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EBA65E0-D257-3953-7205-D48BE5A34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921" y="4238128"/>
              <a:ext cx="2522159" cy="186666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EF065CC-CCBB-987A-9144-8041CCCEB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8404" y="4172255"/>
              <a:ext cx="2943361" cy="1982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7A4B4AB-D34B-F46F-20D9-8B73682E1CA9}"/>
                </a:ext>
              </a:extLst>
            </p:cNvPr>
            <p:cNvSpPr txBox="1"/>
            <p:nvPr/>
          </p:nvSpPr>
          <p:spPr>
            <a:xfrm>
              <a:off x="2631962" y="6181367"/>
              <a:ext cx="11769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Air Cargo</a:t>
              </a: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23E6059A-3925-D362-D1D3-E170CEA1DB3A}"/>
              </a:ext>
            </a:extLst>
          </p:cNvPr>
          <p:cNvSpPr/>
          <p:nvPr/>
        </p:nvSpPr>
        <p:spPr>
          <a:xfrm>
            <a:off x="7498297" y="4120444"/>
            <a:ext cx="4434058" cy="212952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269C6C8-88BF-92CC-CDEB-18BC204174DE}"/>
              </a:ext>
            </a:extLst>
          </p:cNvPr>
          <p:cNvGrpSpPr/>
          <p:nvPr/>
        </p:nvGrpSpPr>
        <p:grpSpPr>
          <a:xfrm>
            <a:off x="7752929" y="4285161"/>
            <a:ext cx="3924793" cy="2328708"/>
            <a:chOff x="7589094" y="4301296"/>
            <a:chExt cx="3924793" cy="2328708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927F1FB-D726-7E9B-0AEF-6B98E205D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09908" y="4413954"/>
              <a:ext cx="1403979" cy="17406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1B6720C-6532-20D4-C9EC-141A7FE88B5A}"/>
                </a:ext>
              </a:extLst>
            </p:cNvPr>
            <p:cNvSpPr txBox="1"/>
            <p:nvPr/>
          </p:nvSpPr>
          <p:spPr>
            <a:xfrm>
              <a:off x="8841019" y="6260672"/>
              <a:ext cx="2111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International Mail</a:t>
              </a: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55F4A525-BF77-6F70-D7D5-188B42E84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589094" y="4301296"/>
              <a:ext cx="2503850" cy="18666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1477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FFD2133-BC23-492A-A99B-5D04911604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9229" y="1800435"/>
            <a:ext cx="5143500" cy="2090808"/>
          </a:xfrm>
        </p:spPr>
        <p:txBody>
          <a:bodyPr/>
          <a:lstStyle/>
          <a:p>
            <a:r>
              <a:rPr lang="en-US" dirty="0"/>
              <a:t>Thank you !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3C40962-BA6A-43E4-97BA-511A9B90CF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4740" y="4347759"/>
            <a:ext cx="6636448" cy="135313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Romelito Lapitan, ABTC Director,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romelito.lapitan@cbp.dhs.gov 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Nidhi Singla, AE2 Director,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nidhi.singla@cbp.dhs.gov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Suzette Kelly, ASRM Director,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suzette.p.kelly@cbp.dhs.gov </a:t>
            </a:r>
          </a:p>
          <a:p>
            <a:endParaRPr lang="en-US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6ED8E07-7558-4065-AB60-45D769A546E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42" r="42"/>
          <a:stretch/>
        </p:blipFill>
        <p:spPr>
          <a:xfrm>
            <a:off x="710812" y="1433894"/>
            <a:ext cx="3990211" cy="3990211"/>
          </a:xfrm>
        </p:spPr>
      </p:pic>
    </p:spTree>
    <p:extLst>
      <p:ext uri="{BB962C8B-B14F-4D97-AF65-F5344CB8AC3E}">
        <p14:creationId xmlns:p14="http://schemas.microsoft.com/office/powerpoint/2010/main" val="112477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751" name="Rectangle 70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752" name="Rectangle 72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1746" name="Picture 4" descr="DHS_cbp_S-BLUE2">
            <a:extLst>
              <a:ext uri="{FF2B5EF4-FFF2-40B4-BE49-F238E27FC236}">
                <a16:creationId xmlns:a16="http://schemas.microsoft.com/office/drawing/2014/main" id="{DFB2AB2D-39E7-42CD-8067-85D75DB92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8" t="24178" r="17656" b="24178"/>
          <a:stretch>
            <a:fillRect/>
          </a:stretch>
        </p:blipFill>
        <p:spPr bwMode="auto">
          <a:xfrm>
            <a:off x="1755059" y="2230554"/>
            <a:ext cx="7684698" cy="239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C3ED0A-B0B0-8F9E-8A3A-74A4E4669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2</a:t>
            </a:fld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1B9BDD-ADF7-5876-D6BF-EBF81671B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9"/>
            <a:ext cx="12192000" cy="6847562"/>
          </a:xfrm>
          <a:prstGeom prst="rect">
            <a:avLst/>
          </a:prstGeom>
        </p:spPr>
      </p:pic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517A2090-DF45-502C-D4C5-CE70FFEDE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885" y="192586"/>
            <a:ext cx="2671865" cy="140272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1B1B6F5-CE4D-9B04-3FF1-1977EEE2925E}"/>
              </a:ext>
            </a:extLst>
          </p:cNvPr>
          <p:cNvSpPr/>
          <p:nvPr/>
        </p:nvSpPr>
        <p:spPr>
          <a:xfrm>
            <a:off x="11363696" y="6391789"/>
            <a:ext cx="294460" cy="31526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5D21DF-3C80-D797-50A4-805B6D0031B8}"/>
              </a:ext>
            </a:extLst>
          </p:cNvPr>
          <p:cNvSpPr txBox="1"/>
          <p:nvPr/>
        </p:nvSpPr>
        <p:spPr>
          <a:xfrm>
            <a:off x="11401354" y="6418616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4821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0BE107-EDAF-942D-B045-309F6C99C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3</a:t>
            </a:fld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579AC4-49B7-7CD6-188A-A64089F8C98E}"/>
              </a:ext>
            </a:extLst>
          </p:cNvPr>
          <p:cNvSpPr txBox="1">
            <a:spLocks/>
          </p:cNvSpPr>
          <p:nvPr/>
        </p:nvSpPr>
        <p:spPr>
          <a:xfrm>
            <a:off x="460972" y="1189571"/>
            <a:ext cx="493721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PORTS  OF  ENTRY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D20052-73E9-3383-49CF-ABE16242B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726" y="0"/>
            <a:ext cx="6927273" cy="635461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F682EA6-9166-1331-D161-53AB4E457942}"/>
              </a:ext>
            </a:extLst>
          </p:cNvPr>
          <p:cNvSpPr txBox="1">
            <a:spLocks/>
          </p:cNvSpPr>
          <p:nvPr/>
        </p:nvSpPr>
        <p:spPr>
          <a:xfrm>
            <a:off x="528111" y="2221148"/>
            <a:ext cx="5216907" cy="35673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Air Cargo and Passenger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Sea Cargo and Cruise Terminals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Northern and Southern Land Borders</a:t>
            </a:r>
          </a:p>
          <a:p>
            <a:pPr>
              <a:spcAft>
                <a:spcPts val="600"/>
              </a:spcAf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Express Consignment</a:t>
            </a:r>
          </a:p>
          <a:p>
            <a:pPr>
              <a:spcAft>
                <a:spcPts val="600"/>
              </a:spcAf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International Mail</a:t>
            </a:r>
          </a:p>
          <a:p>
            <a:pPr>
              <a:spcAft>
                <a:spcPts val="600"/>
              </a:spcAft>
            </a:pP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endParaRPr lang="en-US" sz="14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4B3373-7DDE-C389-DE0F-90F8445AFD3A}"/>
              </a:ext>
            </a:extLst>
          </p:cNvPr>
          <p:cNvCxnSpPr/>
          <p:nvPr/>
        </p:nvCxnSpPr>
        <p:spPr>
          <a:xfrm>
            <a:off x="528111" y="1930400"/>
            <a:ext cx="4771949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0609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38AB2-90E9-DFAB-4167-090E57300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4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2A4F1A-90C6-3063-27C0-6AD4EE2C9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858" y="552450"/>
            <a:ext cx="6162675" cy="575310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8EC219F1-C4CD-E6C1-228D-5BE69A08285A}"/>
              </a:ext>
            </a:extLst>
          </p:cNvPr>
          <p:cNvSpPr txBox="1">
            <a:spLocks/>
          </p:cNvSpPr>
          <p:nvPr/>
        </p:nvSpPr>
        <p:spPr>
          <a:xfrm>
            <a:off x="378467" y="810880"/>
            <a:ext cx="493721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PARTNERSHIPS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4863B0-C275-ED89-D837-08EBB0ABB7F9}"/>
              </a:ext>
            </a:extLst>
          </p:cNvPr>
          <p:cNvCxnSpPr/>
          <p:nvPr/>
        </p:nvCxnSpPr>
        <p:spPr>
          <a:xfrm>
            <a:off x="538960" y="1579418"/>
            <a:ext cx="4771949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D3A3849-6AEF-BB32-3DBC-BC34669686DA}"/>
              </a:ext>
            </a:extLst>
          </p:cNvPr>
          <p:cNvSpPr txBox="1">
            <a:spLocks/>
          </p:cNvSpPr>
          <p:nvPr/>
        </p:nvSpPr>
        <p:spPr>
          <a:xfrm>
            <a:off x="538959" y="2019589"/>
            <a:ext cx="5850551" cy="38639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Assist Partner Government Agencies enforce regulatory requirements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United States Department of Agriculture,</a:t>
            </a:r>
          </a:p>
          <a:p>
            <a:pPr marL="225425" indent="-225425"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	Animal and Plant Health Inspection Service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Centers for Disease Control and Prevention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U.S. Food and Drug Administration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U.S. Fish and Wildlife</a:t>
            </a:r>
          </a:p>
        </p:txBody>
      </p:sp>
    </p:spTree>
    <p:extLst>
      <p:ext uri="{BB962C8B-B14F-4D97-AF65-F5344CB8AC3E}">
        <p14:creationId xmlns:p14="http://schemas.microsoft.com/office/powerpoint/2010/main" val="724459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12AFC-386F-4C1C-8F15-AF931BD9C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5</a:t>
            </a:fld>
            <a:endParaRPr 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F13B9-6EDF-41F5-85D8-052741D14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06" y="0"/>
            <a:ext cx="11193150" cy="6190294"/>
          </a:xfrm>
          <a:prstGeom prst="rect">
            <a:avLst/>
          </a:prstGeom>
        </p:spPr>
      </p:pic>
      <p:pic>
        <p:nvPicPr>
          <p:cNvPr id="3" name="Picture 2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09936F9F-60ED-25BB-3E19-D66BCCE0B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5481" y="2733471"/>
            <a:ext cx="1921512" cy="117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55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5C9F3A-E85F-BA23-389C-E35FAF1B8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6</a:t>
            </a:fld>
            <a:endParaRPr lang="en-US" noProof="0" dirty="0"/>
          </a:p>
        </p:txBody>
      </p:sp>
      <p:pic>
        <p:nvPicPr>
          <p:cNvPr id="3" name="Picture 2" descr="A dog in a suitcase&#10;&#10;Description automatically generated with medium confidence">
            <a:extLst>
              <a:ext uri="{FF2B5EF4-FFF2-40B4-BE49-F238E27FC236}">
                <a16:creationId xmlns:a16="http://schemas.microsoft.com/office/drawing/2014/main" id="{36945DE5-4E32-D8FF-DAF0-2F14705E6D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2" r="2" b="2"/>
          <a:stretch/>
        </p:blipFill>
        <p:spPr>
          <a:xfrm>
            <a:off x="20" y="3"/>
            <a:ext cx="5034347" cy="2804522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C2BFD2-81AF-B746-B281-7904B40BB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621" y="43454"/>
            <a:ext cx="3214254" cy="38551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2C5887F-776F-9AF2-879F-697C263B12F1}"/>
              </a:ext>
            </a:extLst>
          </p:cNvPr>
          <p:cNvGrpSpPr/>
          <p:nvPr/>
        </p:nvGrpSpPr>
        <p:grpSpPr>
          <a:xfrm>
            <a:off x="1204682" y="3857895"/>
            <a:ext cx="3829685" cy="2221230"/>
            <a:chOff x="5282882" y="2318385"/>
            <a:chExt cx="3829685" cy="222123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7FF3DCC-0B75-E896-A243-0B803AAF0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2882" y="2318385"/>
              <a:ext cx="1626235" cy="2221230"/>
            </a:xfrm>
            <a:prstGeom prst="rect">
              <a:avLst/>
            </a:prstGeom>
            <a:noFill/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54EDB80-83F2-A118-A5BA-91174DE933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9" r="9570"/>
            <a:stretch/>
          </p:blipFill>
          <p:spPr bwMode="auto">
            <a:xfrm rot="5400000">
              <a:off x="7048817" y="2475865"/>
              <a:ext cx="1924050" cy="22034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8" name="Picture 7" descr="A dog looking at a fish in a fish tank&#10;&#10;Description automatically generated with low confidence">
            <a:extLst>
              <a:ext uri="{FF2B5EF4-FFF2-40B4-BE49-F238E27FC236}">
                <a16:creationId xmlns:a16="http://schemas.microsoft.com/office/drawing/2014/main" id="{4C8123C8-B3A4-D5D9-C0FC-17ECA3328E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275" r="-1" b="14464"/>
          <a:stretch/>
        </p:blipFill>
        <p:spPr>
          <a:xfrm>
            <a:off x="6096000" y="4053475"/>
            <a:ext cx="5798653" cy="2155766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43B0B563-946F-9333-DFE6-420085FF6DAE}"/>
              </a:ext>
            </a:extLst>
          </p:cNvPr>
          <p:cNvSpPr txBox="1">
            <a:spLocks/>
          </p:cNvSpPr>
          <p:nvPr/>
        </p:nvSpPr>
        <p:spPr>
          <a:xfrm>
            <a:off x="729436" y="2170964"/>
            <a:ext cx="6011057" cy="15769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PARTNERS  AT  WORK</a:t>
            </a:r>
          </a:p>
        </p:txBody>
      </p:sp>
    </p:spTree>
    <p:extLst>
      <p:ext uri="{BB962C8B-B14F-4D97-AF65-F5344CB8AC3E}">
        <p14:creationId xmlns:p14="http://schemas.microsoft.com/office/powerpoint/2010/main" val="2585512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38AB2-90E9-DFAB-4167-090E57300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7</a:t>
            </a:fld>
            <a:endParaRPr lang="en-US" noProof="0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8EC219F1-C4CD-E6C1-228D-5BE69A08285A}"/>
              </a:ext>
            </a:extLst>
          </p:cNvPr>
          <p:cNvSpPr txBox="1">
            <a:spLocks/>
          </p:cNvSpPr>
          <p:nvPr/>
        </p:nvSpPr>
        <p:spPr>
          <a:xfrm>
            <a:off x="378467" y="810880"/>
            <a:ext cx="556032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CARGO  INSPECTION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4863B0-C275-ED89-D837-08EBB0ABB7F9}"/>
              </a:ext>
            </a:extLst>
          </p:cNvPr>
          <p:cNvCxnSpPr/>
          <p:nvPr/>
        </p:nvCxnSpPr>
        <p:spPr>
          <a:xfrm>
            <a:off x="538960" y="1579418"/>
            <a:ext cx="4771949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D3A3849-6AEF-BB32-3DBC-BC34669686DA}"/>
              </a:ext>
            </a:extLst>
          </p:cNvPr>
          <p:cNvSpPr txBox="1">
            <a:spLocks/>
          </p:cNvSpPr>
          <p:nvPr/>
        </p:nvSpPr>
        <p:spPr>
          <a:xfrm>
            <a:off x="538960" y="1825625"/>
            <a:ext cx="4914189" cy="40067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Entry regulatory compliance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Pests and diseases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Contraband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Soil contamination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Wood packing materials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Regulated garbage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Hitchhikers</a:t>
            </a:r>
          </a:p>
        </p:txBody>
      </p:sp>
      <p:pic>
        <p:nvPicPr>
          <p:cNvPr id="13" name="Picture 1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999C9414-F1AC-35A7-AC56-F35D412393C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6378402" y="389615"/>
            <a:ext cx="5274637" cy="3316111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D42DADCC-D88E-4EB0-18A6-C38B088EA345}"/>
              </a:ext>
            </a:extLst>
          </p:cNvPr>
          <p:cNvSpPr/>
          <p:nvPr/>
        </p:nvSpPr>
        <p:spPr>
          <a:xfrm>
            <a:off x="7294250" y="2047670"/>
            <a:ext cx="1291835" cy="1047603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picture containing text, outdoor, container, box&#10;&#10;Description automatically generated">
            <a:extLst>
              <a:ext uri="{FF2B5EF4-FFF2-40B4-BE49-F238E27FC236}">
                <a16:creationId xmlns:a16="http://schemas.microsoft.com/office/drawing/2014/main" id="{527195D9-7C1D-140D-1CBE-DEACF435EB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0430" y="389615"/>
            <a:ext cx="1540850" cy="1168111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354867BD-B8F5-6E37-44B2-E7065A59CB03}"/>
              </a:ext>
            </a:extLst>
          </p:cNvPr>
          <p:cNvSpPr/>
          <p:nvPr/>
        </p:nvSpPr>
        <p:spPr>
          <a:xfrm>
            <a:off x="8410536" y="668149"/>
            <a:ext cx="1117021" cy="970279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 descr="A person sitting on the floor&#10;&#10;Description automatically generated with low confidence">
            <a:extLst>
              <a:ext uri="{FF2B5EF4-FFF2-40B4-BE49-F238E27FC236}">
                <a16:creationId xmlns:a16="http://schemas.microsoft.com/office/drawing/2014/main" id="{F4CDE843-0792-3C4E-3D3C-610EBECDAE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81973">
            <a:off x="9415389" y="3362901"/>
            <a:ext cx="2324139" cy="1366088"/>
          </a:xfrm>
          <a:prstGeom prst="rect">
            <a:avLst/>
          </a:prstGeom>
        </p:spPr>
      </p:pic>
      <p:pic>
        <p:nvPicPr>
          <p:cNvPr id="22" name="Picture 21" descr="A picture containing outdoor, trash&#10;&#10;Description automatically generated">
            <a:extLst>
              <a:ext uri="{FF2B5EF4-FFF2-40B4-BE49-F238E27FC236}">
                <a16:creationId xmlns:a16="http://schemas.microsoft.com/office/drawing/2014/main" id="{BD88CB2C-255A-6954-801C-1D83D94918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5432" y="3215780"/>
            <a:ext cx="3475417" cy="2915489"/>
          </a:xfrm>
          <a:prstGeom prst="rect">
            <a:avLst/>
          </a:prstGeom>
        </p:spPr>
      </p:pic>
      <p:pic>
        <p:nvPicPr>
          <p:cNvPr id="23" name="Picture 22" descr="A picture containing indoor&#10;&#10;Description automatically generated">
            <a:extLst>
              <a:ext uri="{FF2B5EF4-FFF2-40B4-BE49-F238E27FC236}">
                <a16:creationId xmlns:a16="http://schemas.microsoft.com/office/drawing/2014/main" id="{DE2BA8E6-59D8-E409-8D38-2C0DC4E084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8430" y="4524829"/>
            <a:ext cx="3143250" cy="1747511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231531E3-E543-8228-9A7F-02D71A08AA45}"/>
              </a:ext>
            </a:extLst>
          </p:cNvPr>
          <p:cNvSpPr/>
          <p:nvPr/>
        </p:nvSpPr>
        <p:spPr>
          <a:xfrm>
            <a:off x="7228573" y="3995492"/>
            <a:ext cx="579857" cy="529337"/>
          </a:xfrm>
          <a:prstGeom prst="ellipse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0CA076B-F91C-6F65-F6B4-178B26BB8F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767041"/>
              </p:ext>
            </p:extLst>
          </p:nvPr>
        </p:nvGraphicFramePr>
        <p:xfrm>
          <a:off x="729049" y="5194210"/>
          <a:ext cx="4581860" cy="8324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5465">
                  <a:extLst>
                    <a:ext uri="{9D8B030D-6E8A-4147-A177-3AD203B41FA5}">
                      <a16:colId xmlns:a16="http://schemas.microsoft.com/office/drawing/2014/main" val="2427145944"/>
                    </a:ext>
                  </a:extLst>
                </a:gridCol>
                <a:gridCol w="1145465">
                  <a:extLst>
                    <a:ext uri="{9D8B030D-6E8A-4147-A177-3AD203B41FA5}">
                      <a16:colId xmlns:a16="http://schemas.microsoft.com/office/drawing/2014/main" val="2993824417"/>
                    </a:ext>
                  </a:extLst>
                </a:gridCol>
                <a:gridCol w="1145465">
                  <a:extLst>
                    <a:ext uri="{9D8B030D-6E8A-4147-A177-3AD203B41FA5}">
                      <a16:colId xmlns:a16="http://schemas.microsoft.com/office/drawing/2014/main" val="2270340692"/>
                    </a:ext>
                  </a:extLst>
                </a:gridCol>
                <a:gridCol w="1145465">
                  <a:extLst>
                    <a:ext uri="{9D8B030D-6E8A-4147-A177-3AD203B41FA5}">
                      <a16:colId xmlns:a16="http://schemas.microsoft.com/office/drawing/2014/main" val="19452275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FY2024 - to date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FY2023 Total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FY2022 Total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2090197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EANs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9,181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70,129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73,263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719201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3348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38AB2-90E9-DFAB-4167-090E57300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8EC219F1-C4CD-E6C1-228D-5BE69A08285A}"/>
              </a:ext>
            </a:extLst>
          </p:cNvPr>
          <p:cNvSpPr txBox="1">
            <a:spLocks/>
          </p:cNvSpPr>
          <p:nvPr/>
        </p:nvSpPr>
        <p:spPr>
          <a:xfrm>
            <a:off x="366110" y="457001"/>
            <a:ext cx="682123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PASSENGER  INSPECTION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4863B0-C275-ED89-D837-08EBB0ABB7F9}"/>
              </a:ext>
            </a:extLst>
          </p:cNvPr>
          <p:cNvCxnSpPr/>
          <p:nvPr/>
        </p:nvCxnSpPr>
        <p:spPr>
          <a:xfrm>
            <a:off x="538960" y="1119782"/>
            <a:ext cx="4771949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D3A3849-6AEF-BB32-3DBC-BC34669686DA}"/>
              </a:ext>
            </a:extLst>
          </p:cNvPr>
          <p:cNvSpPr txBox="1">
            <a:spLocks/>
          </p:cNvSpPr>
          <p:nvPr/>
        </p:nvSpPr>
        <p:spPr>
          <a:xfrm>
            <a:off x="510873" y="1315090"/>
            <a:ext cx="4914189" cy="38639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Entry regulatory compliance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Prohibited agricultural and food products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Quarantine materials</a:t>
            </a:r>
          </a:p>
          <a:p>
            <a:pPr marL="574675" indent="-342900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Pests and diseases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Soil contamination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Biological materials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Live animals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CITES materials</a:t>
            </a:r>
          </a:p>
        </p:txBody>
      </p:sp>
      <p:pic>
        <p:nvPicPr>
          <p:cNvPr id="28" name="Picture 27" descr="A picture containing text, person, indoor, person&#10;&#10;Description automatically generated">
            <a:extLst>
              <a:ext uri="{FF2B5EF4-FFF2-40B4-BE49-F238E27FC236}">
                <a16:creationId xmlns:a16="http://schemas.microsoft.com/office/drawing/2014/main" id="{E060F1BA-A81C-0DB5-9065-6B3A4CCDF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986" y="3575600"/>
            <a:ext cx="3796077" cy="2291915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8A591514-D769-517B-96BB-F609EC8CDF66}"/>
              </a:ext>
            </a:extLst>
          </p:cNvPr>
          <p:cNvSpPr/>
          <p:nvPr/>
        </p:nvSpPr>
        <p:spPr>
          <a:xfrm>
            <a:off x="9681030" y="4186181"/>
            <a:ext cx="1570903" cy="1441522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5FA697-4091-CA74-9AA1-294AE4856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7865" y="547286"/>
            <a:ext cx="2233061" cy="230873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F6AD335-AE58-0380-10F1-0FD8E5A1F240}"/>
              </a:ext>
            </a:extLst>
          </p:cNvPr>
          <p:cNvSpPr/>
          <p:nvPr/>
        </p:nvSpPr>
        <p:spPr>
          <a:xfrm>
            <a:off x="9580472" y="2468971"/>
            <a:ext cx="2233061" cy="1654438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85550D-E8F8-3D70-810A-D0766E17D78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 rot="636282">
            <a:off x="7029666" y="1668173"/>
            <a:ext cx="2364860" cy="1837908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D6CE14D-8DB1-50BF-CD94-BF88E66838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325729"/>
              </p:ext>
            </p:extLst>
          </p:nvPr>
        </p:nvGraphicFramePr>
        <p:xfrm>
          <a:off x="753324" y="5151929"/>
          <a:ext cx="4914188" cy="10734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28547">
                  <a:extLst>
                    <a:ext uri="{9D8B030D-6E8A-4147-A177-3AD203B41FA5}">
                      <a16:colId xmlns:a16="http://schemas.microsoft.com/office/drawing/2014/main" val="673302242"/>
                    </a:ext>
                  </a:extLst>
                </a:gridCol>
                <a:gridCol w="1228547">
                  <a:extLst>
                    <a:ext uri="{9D8B030D-6E8A-4147-A177-3AD203B41FA5}">
                      <a16:colId xmlns:a16="http://schemas.microsoft.com/office/drawing/2014/main" val="1839617440"/>
                    </a:ext>
                  </a:extLst>
                </a:gridCol>
                <a:gridCol w="1228547">
                  <a:extLst>
                    <a:ext uri="{9D8B030D-6E8A-4147-A177-3AD203B41FA5}">
                      <a16:colId xmlns:a16="http://schemas.microsoft.com/office/drawing/2014/main" val="2150033605"/>
                    </a:ext>
                  </a:extLst>
                </a:gridCol>
                <a:gridCol w="1228547">
                  <a:extLst>
                    <a:ext uri="{9D8B030D-6E8A-4147-A177-3AD203B41FA5}">
                      <a16:colId xmlns:a16="http://schemas.microsoft.com/office/drawing/2014/main" val="38072960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FY2024 - to date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FY2023 Total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FY2022 Total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291015583"/>
                  </a:ext>
                </a:extLst>
              </a:tr>
              <a:tr h="581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Positive PAX Inspections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141,429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1,127,085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934,991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759584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9689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3403E2-392D-F8DA-7BA4-F283C7B9D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9</a:t>
            </a:fld>
            <a:endParaRPr lang="en-US" noProof="0" dirty="0"/>
          </a:p>
        </p:txBody>
      </p:sp>
      <p:pic>
        <p:nvPicPr>
          <p:cNvPr id="6" name="Picture 5" descr="A picture containing text, dog, mammal&#10;&#10;Description automatically generated">
            <a:extLst>
              <a:ext uri="{FF2B5EF4-FFF2-40B4-BE49-F238E27FC236}">
                <a16:creationId xmlns:a16="http://schemas.microsoft.com/office/drawing/2014/main" id="{6DEA60A7-F110-5A09-37EC-A8567A285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016" y="827762"/>
            <a:ext cx="3331468" cy="1630059"/>
          </a:xfrm>
          <a:prstGeom prst="rect">
            <a:avLst/>
          </a:prstGeom>
          <a:ln w="158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B272A5D-1C57-87A4-E0CC-BE0A99FEE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998" y="827762"/>
            <a:ext cx="1738102" cy="3920836"/>
          </a:xfrm>
          <a:prstGeom prst="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733FCFDD-2ECF-1285-D140-9D066B1A64D9}"/>
              </a:ext>
            </a:extLst>
          </p:cNvPr>
          <p:cNvSpPr txBox="1">
            <a:spLocks/>
          </p:cNvSpPr>
          <p:nvPr/>
        </p:nvSpPr>
        <p:spPr>
          <a:xfrm>
            <a:off x="508844" y="827762"/>
            <a:ext cx="4686300" cy="13234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PUBLIC AND TRADE OUTREACH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7B9A59-7070-EF17-1A2D-DEC8454510B7}"/>
              </a:ext>
            </a:extLst>
          </p:cNvPr>
          <p:cNvSpPr txBox="1">
            <a:spLocks/>
          </p:cNvSpPr>
          <p:nvPr/>
        </p:nvSpPr>
        <p:spPr>
          <a:xfrm>
            <a:off x="642556" y="2339638"/>
            <a:ext cx="6140449" cy="318181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95000"/>
                    <a:lumOff val="5000"/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Ports of entry signage and video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Workshops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materials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Webinars in trade events and scientific meetings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Public-facing websites 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95000"/>
                    <a:lumOff val="5000"/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</a:t>
            </a:r>
            <a:r>
              <a:rPr lang="en-US" dirty="0">
                <a:solidFill>
                  <a:schemeClr val="tx1">
                    <a:lumMod val="95000"/>
                    <a:lumOff val="5000"/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www.cbp.gov</a:t>
            </a:r>
            <a:r>
              <a:rPr lang="en-US" dirty="0">
                <a:solidFill>
                  <a:schemeClr val="tx1">
                    <a:lumMod val="95000"/>
                    <a:lumOff val="5000"/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70000"/>
              </a:lnSpc>
            </a:pPr>
            <a:r>
              <a:rPr lang="en-US" dirty="0">
                <a:solidFill>
                  <a:schemeClr val="tx1">
                    <a:lumMod val="95000"/>
                    <a:lumOff val="5000"/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CBPOne</a:t>
            </a:r>
            <a:r>
              <a:rPr lang="en-US" sz="2200" baseline="30000" dirty="0">
                <a:solidFill>
                  <a:schemeClr val="tx1">
                    <a:lumMod val="95000"/>
                    <a:lumOff val="5000"/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en-US" dirty="0">
                <a:solidFill>
                  <a:schemeClr val="tx1">
                    <a:lumMod val="95000"/>
                    <a:lumOff val="5000"/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Mobile Scheduling Application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lumMod val="95000"/>
                  <a:lumOff val="5000"/>
                  <a:alpha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id="{F8168EA0-E6C7-D530-F114-188F6B3B2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02739">
            <a:off x="8917463" y="2245607"/>
            <a:ext cx="2701070" cy="275286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0C6715-5E74-0E36-F70F-02A5930826B6}"/>
              </a:ext>
            </a:extLst>
          </p:cNvPr>
          <p:cNvCxnSpPr/>
          <p:nvPr/>
        </p:nvCxnSpPr>
        <p:spPr>
          <a:xfrm>
            <a:off x="567835" y="2014978"/>
            <a:ext cx="4771949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oster with text and images of plants&#10;&#10;Description automatically generated">
            <a:extLst>
              <a:ext uri="{FF2B5EF4-FFF2-40B4-BE49-F238E27FC236}">
                <a16:creationId xmlns:a16="http://schemas.microsoft.com/office/drawing/2014/main" id="{B8BE00DE-58CB-E16E-0515-B567A7E779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8997" y="2869842"/>
            <a:ext cx="2431331" cy="1878756"/>
          </a:xfrm>
          <a:prstGeom prst="rect">
            <a:avLst/>
          </a:prstGeom>
        </p:spPr>
      </p:pic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EA94F54B-0E4A-CC97-3451-68E9E455B7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5489" y="4061017"/>
            <a:ext cx="1849907" cy="239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8018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55078"/>
      </a:accent1>
      <a:accent2>
        <a:srgbClr val="155077"/>
      </a:accent2>
      <a:accent3>
        <a:srgbClr val="429FDE"/>
      </a:accent3>
      <a:accent4>
        <a:srgbClr val="155078"/>
      </a:accent4>
      <a:accent5>
        <a:srgbClr val="155078"/>
      </a:accent5>
      <a:accent6>
        <a:srgbClr val="666666"/>
      </a:accent6>
      <a:hlink>
        <a:srgbClr val="155078"/>
      </a:hlink>
      <a:folHlink>
        <a:srgbClr val="155078"/>
      </a:folHlink>
    </a:clrScheme>
    <a:fontScheme name="Contoso v2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88997677_Rose suite presentation_AAS_v4" id="{97C8BA14-D802-4795-89C7-EAA620DD846B}" vid="{D162D178-FB75-4B8B-B67A-CA51C6DCA181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51d07005-8444-42b2-a841-576e386ff06a" xsi:nil="true"/>
    <lcf76f155ced4ddcb4097134ff3c332f xmlns="51d07005-8444-42b2-a841-576e386ff06a">
      <Terms xmlns="http://schemas.microsoft.com/office/infopath/2007/PartnerControls"/>
    </lcf76f155ced4ddcb4097134ff3c332f>
    <TaxCatchAll xmlns="826fa057-fb92-41d3-a05d-69389c14cff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DFBDAA08241146B46D0B1640CC890F" ma:contentTypeVersion="17" ma:contentTypeDescription="Create a new document." ma:contentTypeScope="" ma:versionID="2cf014eec87e321491f6db0268c355a0">
  <xsd:schema xmlns:xsd="http://www.w3.org/2001/XMLSchema" xmlns:xs="http://www.w3.org/2001/XMLSchema" xmlns:p="http://schemas.microsoft.com/office/2006/metadata/properties" xmlns:ns2="51d07005-8444-42b2-a841-576e386ff06a" xmlns:ns3="826fa057-fb92-41d3-a05d-69389c14cff1" targetNamespace="http://schemas.microsoft.com/office/2006/metadata/properties" ma:root="true" ma:fieldsID="9f62aef419bee5a4ccecbcaa16c224e0" ns2:_="" ns3:_="">
    <xsd:import namespace="51d07005-8444-42b2-a841-576e386ff06a"/>
    <xsd:import namespace="826fa057-fb92-41d3-a05d-69389c14cf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d07005-8444-42b2-a841-576e386ff0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d39854ef-6beb-4fd7-bc9b-c96434c7cf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6fa057-fb92-41d3-a05d-69389c14cff1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f99ac99f-5bc7-4e9e-b205-96276ba9976a}" ma:internalName="TaxCatchAll" ma:showField="CatchAllData" ma:web="826fa057-fb92-41d3-a05d-69389c14cf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872F8CF-3688-4B14-A13A-EB7FF46D2F47}">
  <ds:schemaRefs>
    <ds:schemaRef ds:uri="http://purl.org/dc/elements/1.1/"/>
    <ds:schemaRef ds:uri="71af3243-3dd4-4a8d-8c0d-dd76da1f02a5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terms/"/>
    <ds:schemaRef ds:uri="16c05727-aa75-4e4a-9b5f-8a80a1165891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94996C2-A795-46F9-93BE-0C463FDCD1B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D243893-821B-4638-A583-E77A734647A7}"/>
</file>

<file path=docProps/app.xml><?xml version="1.0" encoding="utf-8"?>
<Properties xmlns="http://schemas.openxmlformats.org/officeDocument/2006/extended-properties" xmlns:vt="http://schemas.openxmlformats.org/officeDocument/2006/docPropsVTypes">
  <Template>Rose suite presentation</Template>
  <TotalTime>7437</TotalTime>
  <Words>329</Words>
  <Application>Microsoft Office PowerPoint</Application>
  <PresentationFormat>Widescreen</PresentationFormat>
  <Paragraphs>92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Arial Narrow</vt:lpstr>
      <vt:lpstr>Calibri</vt:lpstr>
      <vt:lpstr>Calibri Light</vt:lpstr>
      <vt:lpstr>Cambria</vt:lpstr>
      <vt:lpstr>Corbel</vt:lpstr>
      <vt:lpstr>Wingdings</vt:lpstr>
      <vt:lpstr>Office Theme</vt:lpstr>
      <vt:lpstr>Custom Design</vt:lpstr>
      <vt:lpstr>Phytosanitary  Safeguarding meAsures  at  U.S. ports of entry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Division</dc:title>
  <dc:creator>CBP</dc:creator>
  <cp:lastModifiedBy>LAPITAN, ROMELITO</cp:lastModifiedBy>
  <cp:revision>12</cp:revision>
  <dcterms:created xsi:type="dcterms:W3CDTF">2022-01-14T12:03:58Z</dcterms:created>
  <dcterms:modified xsi:type="dcterms:W3CDTF">2023-11-20T16:25:14Z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