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260" r:id="rId5"/>
    <p:sldId id="261" r:id="rId6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C373DAB-B057-41D7-BF64-470EF9516FE3}" v="10" dt="2023-11-28T14:42:38.12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75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uest User" userId="S::urn:spo:anon#c45d4b88e8b3e991c0d26ace161531a224c1b941050fe7a36943bc283f056a9a::" providerId="AD" clId="Web-{FC2880B7-431C-1255-067F-8C3717E108C6}"/>
    <pc:docChg chg="modSld">
      <pc:chgData name="Guest User" userId="S::urn:spo:anon#c45d4b88e8b3e991c0d26ace161531a224c1b941050fe7a36943bc283f056a9a::" providerId="AD" clId="Web-{FC2880B7-431C-1255-067F-8C3717E108C6}" dt="2023-11-07T16:51:28.382" v="107" actId="20577"/>
      <pc:docMkLst>
        <pc:docMk/>
      </pc:docMkLst>
      <pc:sldChg chg="modSp">
        <pc:chgData name="Guest User" userId="S::urn:spo:anon#c45d4b88e8b3e991c0d26ace161531a224c1b941050fe7a36943bc283f056a9a::" providerId="AD" clId="Web-{FC2880B7-431C-1255-067F-8C3717E108C6}" dt="2023-11-07T16:51:28.382" v="107" actId="20577"/>
        <pc:sldMkLst>
          <pc:docMk/>
          <pc:sldMk cId="3477827001" sldId="257"/>
        </pc:sldMkLst>
        <pc:spChg chg="mod">
          <ac:chgData name="Guest User" userId="S::urn:spo:anon#c45d4b88e8b3e991c0d26ace161531a224c1b941050fe7a36943bc283f056a9a::" providerId="AD" clId="Web-{FC2880B7-431C-1255-067F-8C3717E108C6}" dt="2023-11-07T16:51:28.382" v="107" actId="20577"/>
          <ac:spMkLst>
            <pc:docMk/>
            <pc:sldMk cId="3477827001" sldId="257"/>
            <ac:spMk id="3" creationId="{34DAB9B9-9087-61D4-79EF-6F1300EFF1CB}"/>
          </ac:spMkLst>
        </pc:spChg>
      </pc:sldChg>
    </pc:docChg>
  </pc:docChgLst>
  <pc:docChgLst>
    <pc:chgData name="Stephanie Bloem" userId="120205f8-b7c3-44c8-872f-00fc1f63a223" providerId="ADAL" clId="{4C373DAB-B057-41D7-BF64-470EF9516FE3}"/>
    <pc:docChg chg="undo custSel addSld delSld modSld sldOrd">
      <pc:chgData name="Stephanie Bloem" userId="120205f8-b7c3-44c8-872f-00fc1f63a223" providerId="ADAL" clId="{4C373DAB-B057-41D7-BF64-470EF9516FE3}" dt="2023-11-28T14:42:59.516" v="917" actId="1036"/>
      <pc:docMkLst>
        <pc:docMk/>
      </pc:docMkLst>
      <pc:sldChg chg="del">
        <pc:chgData name="Stephanie Bloem" userId="120205f8-b7c3-44c8-872f-00fc1f63a223" providerId="ADAL" clId="{4C373DAB-B057-41D7-BF64-470EF9516FE3}" dt="2023-11-28T14:08:48.643" v="793" actId="2696"/>
        <pc:sldMkLst>
          <pc:docMk/>
          <pc:sldMk cId="3477827001" sldId="257"/>
        </pc:sldMkLst>
      </pc:sldChg>
      <pc:sldChg chg="modSp new del mod ord">
        <pc:chgData name="Stephanie Bloem" userId="120205f8-b7c3-44c8-872f-00fc1f63a223" providerId="ADAL" clId="{4C373DAB-B057-41D7-BF64-470EF9516FE3}" dt="2023-11-28T14:09:01.017" v="794" actId="2696"/>
        <pc:sldMkLst>
          <pc:docMk/>
          <pc:sldMk cId="2662755420" sldId="258"/>
        </pc:sldMkLst>
        <pc:spChg chg="mod">
          <ac:chgData name="Stephanie Bloem" userId="120205f8-b7c3-44c8-872f-00fc1f63a223" providerId="ADAL" clId="{4C373DAB-B057-41D7-BF64-470EF9516FE3}" dt="2023-11-15T14:13:38.982" v="13" actId="20577"/>
          <ac:spMkLst>
            <pc:docMk/>
            <pc:sldMk cId="2662755420" sldId="258"/>
            <ac:spMk id="2" creationId="{D77C4090-9396-BC45-17B9-906BDB4E41CD}"/>
          </ac:spMkLst>
        </pc:spChg>
        <pc:spChg chg="mod">
          <ac:chgData name="Stephanie Bloem" userId="120205f8-b7c3-44c8-872f-00fc1f63a223" providerId="ADAL" clId="{4C373DAB-B057-41D7-BF64-470EF9516FE3}" dt="2023-11-20T18:00:31.489" v="657" actId="20577"/>
          <ac:spMkLst>
            <pc:docMk/>
            <pc:sldMk cId="2662755420" sldId="258"/>
            <ac:spMk id="3" creationId="{31EBB8AA-12B2-EB25-DC3A-73A1F6D125AE}"/>
          </ac:spMkLst>
        </pc:spChg>
      </pc:sldChg>
      <pc:sldChg chg="modSp add del mod">
        <pc:chgData name="Stephanie Bloem" userId="120205f8-b7c3-44c8-872f-00fc1f63a223" providerId="ADAL" clId="{4C373DAB-B057-41D7-BF64-470EF9516FE3}" dt="2023-11-28T14:09:29.997" v="799" actId="2696"/>
        <pc:sldMkLst>
          <pc:docMk/>
          <pc:sldMk cId="4126162904" sldId="259"/>
        </pc:sldMkLst>
        <pc:spChg chg="mod">
          <ac:chgData name="Stephanie Bloem" userId="120205f8-b7c3-44c8-872f-00fc1f63a223" providerId="ADAL" clId="{4C373DAB-B057-41D7-BF64-470EF9516FE3}" dt="2023-11-15T14:15:55.221" v="363" actId="20577"/>
          <ac:spMkLst>
            <pc:docMk/>
            <pc:sldMk cId="4126162904" sldId="259"/>
            <ac:spMk id="2" creationId="{D77C4090-9396-BC45-17B9-906BDB4E41CD}"/>
          </ac:spMkLst>
        </pc:spChg>
        <pc:spChg chg="mod">
          <ac:chgData name="Stephanie Bloem" userId="120205f8-b7c3-44c8-872f-00fc1f63a223" providerId="ADAL" clId="{4C373DAB-B057-41D7-BF64-470EF9516FE3}" dt="2023-11-20T18:00:51.735" v="676" actId="20577"/>
          <ac:spMkLst>
            <pc:docMk/>
            <pc:sldMk cId="4126162904" sldId="259"/>
            <ac:spMk id="3" creationId="{31EBB8AA-12B2-EB25-DC3A-73A1F6D125AE}"/>
          </ac:spMkLst>
        </pc:spChg>
      </pc:sldChg>
      <pc:sldChg chg="addSp delSp modSp new mod">
        <pc:chgData name="Stephanie Bloem" userId="120205f8-b7c3-44c8-872f-00fc1f63a223" providerId="ADAL" clId="{4C373DAB-B057-41D7-BF64-470EF9516FE3}" dt="2023-11-28T14:10:32.681" v="807" actId="1076"/>
        <pc:sldMkLst>
          <pc:docMk/>
          <pc:sldMk cId="1053560046" sldId="260"/>
        </pc:sldMkLst>
        <pc:spChg chg="del mod">
          <ac:chgData name="Stephanie Bloem" userId="120205f8-b7c3-44c8-872f-00fc1f63a223" providerId="ADAL" clId="{4C373DAB-B057-41D7-BF64-470EF9516FE3}" dt="2023-11-28T14:09:49.427" v="802" actId="478"/>
          <ac:spMkLst>
            <pc:docMk/>
            <pc:sldMk cId="1053560046" sldId="260"/>
            <ac:spMk id="2" creationId="{C440D5F7-7437-EF3A-4A06-F16308B40F56}"/>
          </ac:spMkLst>
        </pc:spChg>
        <pc:spChg chg="add del">
          <ac:chgData name="Stephanie Bloem" userId="120205f8-b7c3-44c8-872f-00fc1f63a223" providerId="ADAL" clId="{4C373DAB-B057-41D7-BF64-470EF9516FE3}" dt="2023-11-27T18:58:17.105" v="722" actId="3680"/>
          <ac:spMkLst>
            <pc:docMk/>
            <pc:sldMk cId="1053560046" sldId="260"/>
            <ac:spMk id="3" creationId="{07374CD0-C894-448F-DE76-44A5BC1D8FB1}"/>
          </ac:spMkLst>
        </pc:spChg>
        <pc:spChg chg="add del mod">
          <ac:chgData name="Stephanie Bloem" userId="120205f8-b7c3-44c8-872f-00fc1f63a223" providerId="ADAL" clId="{4C373DAB-B057-41D7-BF64-470EF9516FE3}" dt="2023-11-28T14:09:53.467" v="803" actId="478"/>
          <ac:spMkLst>
            <pc:docMk/>
            <pc:sldMk cId="1053560046" sldId="260"/>
            <ac:spMk id="4" creationId="{4DB6786B-2291-D17B-3569-FF3090FFFD8D}"/>
          </ac:spMkLst>
        </pc:spChg>
        <pc:graphicFrameChg chg="add del mod ord modGraphic">
          <ac:chgData name="Stephanie Bloem" userId="120205f8-b7c3-44c8-872f-00fc1f63a223" providerId="ADAL" clId="{4C373DAB-B057-41D7-BF64-470EF9516FE3}" dt="2023-11-27T18:58:08.573" v="721" actId="3680"/>
          <ac:graphicFrameMkLst>
            <pc:docMk/>
            <pc:sldMk cId="1053560046" sldId="260"/>
            <ac:graphicFrameMk id="4" creationId="{9CDFC808-35B2-8257-7A61-518825E46503}"/>
          </ac:graphicFrameMkLst>
        </pc:graphicFrameChg>
        <pc:graphicFrameChg chg="add mod ord modGraphic">
          <ac:chgData name="Stephanie Bloem" userId="120205f8-b7c3-44c8-872f-00fc1f63a223" providerId="ADAL" clId="{4C373DAB-B057-41D7-BF64-470EF9516FE3}" dt="2023-11-28T14:10:32.681" v="807" actId="1076"/>
          <ac:graphicFrameMkLst>
            <pc:docMk/>
            <pc:sldMk cId="1053560046" sldId="260"/>
            <ac:graphicFrameMk id="5" creationId="{328C8367-288B-5538-AF31-603308485886}"/>
          </ac:graphicFrameMkLst>
        </pc:graphicFrameChg>
      </pc:sldChg>
      <pc:sldChg chg="modSp add mod">
        <pc:chgData name="Stephanie Bloem" userId="120205f8-b7c3-44c8-872f-00fc1f63a223" providerId="ADAL" clId="{4C373DAB-B057-41D7-BF64-470EF9516FE3}" dt="2023-11-28T14:42:59.516" v="917" actId="1036"/>
        <pc:sldMkLst>
          <pc:docMk/>
          <pc:sldMk cId="287177998" sldId="261"/>
        </pc:sldMkLst>
        <pc:graphicFrameChg chg="mod modGraphic">
          <ac:chgData name="Stephanie Bloem" userId="120205f8-b7c3-44c8-872f-00fc1f63a223" providerId="ADAL" clId="{4C373DAB-B057-41D7-BF64-470EF9516FE3}" dt="2023-11-28T14:42:59.516" v="917" actId="1036"/>
          <ac:graphicFrameMkLst>
            <pc:docMk/>
            <pc:sldMk cId="287177998" sldId="261"/>
            <ac:graphicFrameMk id="5" creationId="{328C8367-288B-5538-AF31-603308485886}"/>
          </ac:graphicFrameMkLst>
        </pc:graphicFrameChg>
      </pc:sldChg>
    </pc:docChg>
  </pc:docChgLst>
  <pc:docChgLst>
    <pc:chgData name="Maribel Hurtado" userId="S::maribel.hurtado@nappo.org::14140ff2-5824-43b7-ad2f-daac69bbb96c" providerId="AD" clId="Web-{83BECD13-C3E0-4428-93BF-CE5B1889B3F4}"/>
    <pc:docChg chg="modSld">
      <pc:chgData name="Maribel Hurtado" userId="S::maribel.hurtado@nappo.org::14140ff2-5824-43b7-ad2f-daac69bbb96c" providerId="AD" clId="Web-{83BECD13-C3E0-4428-93BF-CE5B1889B3F4}" dt="2023-11-06T22:55:32.270" v="9" actId="20577"/>
      <pc:docMkLst>
        <pc:docMk/>
      </pc:docMkLst>
      <pc:sldChg chg="modSp">
        <pc:chgData name="Maribel Hurtado" userId="S::maribel.hurtado@nappo.org::14140ff2-5824-43b7-ad2f-daac69bbb96c" providerId="AD" clId="Web-{83BECD13-C3E0-4428-93BF-CE5B1889B3F4}" dt="2023-11-06T22:55:32.270" v="9" actId="20577"/>
        <pc:sldMkLst>
          <pc:docMk/>
          <pc:sldMk cId="3477827001" sldId="257"/>
        </pc:sldMkLst>
        <pc:spChg chg="mod">
          <ac:chgData name="Maribel Hurtado" userId="S::maribel.hurtado@nappo.org::14140ff2-5824-43b7-ad2f-daac69bbb96c" providerId="AD" clId="Web-{83BECD13-C3E0-4428-93BF-CE5B1889B3F4}" dt="2023-11-06T22:55:32.270" v="9" actId="20577"/>
          <ac:spMkLst>
            <pc:docMk/>
            <pc:sldMk cId="3477827001" sldId="257"/>
            <ac:spMk id="3" creationId="{34DAB9B9-9087-61D4-79EF-6F1300EFF1CB}"/>
          </ac:spMkLst>
        </pc:spChg>
      </pc:sldChg>
    </pc:docChg>
  </pc:docChgLst>
  <pc:docChgLst>
    <pc:chgData name="Guest User" userId="S::urn:spo:anon#c45d4b88e8b3e991c0d26ace161531a224c1b941050fe7a36943bc283f056a9a::" providerId="AD" clId="Web-{535D37B3-60DF-A8EC-5C03-2113E7C82228}"/>
    <pc:docChg chg="modSld">
      <pc:chgData name="Guest User" userId="S::urn:spo:anon#c45d4b88e8b3e991c0d26ace161531a224c1b941050fe7a36943bc283f056a9a::" providerId="AD" clId="Web-{535D37B3-60DF-A8EC-5C03-2113E7C82228}" dt="2023-11-07T14:09:57.831" v="11" actId="20577"/>
      <pc:docMkLst>
        <pc:docMk/>
      </pc:docMkLst>
      <pc:sldChg chg="modSp">
        <pc:chgData name="Guest User" userId="S::urn:spo:anon#c45d4b88e8b3e991c0d26ace161531a224c1b941050fe7a36943bc283f056a9a::" providerId="AD" clId="Web-{535D37B3-60DF-A8EC-5C03-2113E7C82228}" dt="2023-11-07T14:09:57.831" v="11" actId="20577"/>
        <pc:sldMkLst>
          <pc:docMk/>
          <pc:sldMk cId="3477827001" sldId="257"/>
        </pc:sldMkLst>
        <pc:spChg chg="mod">
          <ac:chgData name="Guest User" userId="S::urn:spo:anon#c45d4b88e8b3e991c0d26ace161531a224c1b941050fe7a36943bc283f056a9a::" providerId="AD" clId="Web-{535D37B3-60DF-A8EC-5C03-2113E7C82228}" dt="2023-11-07T14:09:57.831" v="11" actId="20577"/>
          <ac:spMkLst>
            <pc:docMk/>
            <pc:sldMk cId="3477827001" sldId="257"/>
            <ac:spMk id="3" creationId="{34DAB9B9-9087-61D4-79EF-6F1300EFF1CB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C40DEC-8778-4A32-BA51-30735992AA75}" type="datetimeFigureOut">
              <a:rPr lang="es-CO" smtClean="0"/>
              <a:t>28/11/2023</a:t>
            </a:fld>
            <a:endParaRPr lang="es-C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A32150-5767-43AB-839C-14C49DAE8843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10630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23BD2F-A5B1-764A-0709-D320211EEC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s-CO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3C6A4F-01B1-BF9F-AED8-1BAA131510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s-C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8FC893-BD80-D651-51FE-B0A4F93F1B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943AB-530F-4784-A00B-79CCBDF6F5A1}" type="datetimeFigureOut">
              <a:rPr lang="es-CO" smtClean="0"/>
              <a:t>28/11/2023</a:t>
            </a:fld>
            <a:endParaRPr lang="es-C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FBFF10-7167-9E5D-72EB-F29E2D864C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3790BD-4A21-20AB-2280-97022881F0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13411-4152-4326-8F8C-DE9989CAFE46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22508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61375-8D0B-8727-6A4B-0CB965D009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CO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817709D-F2D8-FA55-58FB-6557EA522B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50928F-FE80-807D-EEE6-94D121FD8D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943AB-530F-4784-A00B-79CCBDF6F5A1}" type="datetimeFigureOut">
              <a:rPr lang="es-CO" smtClean="0"/>
              <a:t>28/11/2023</a:t>
            </a:fld>
            <a:endParaRPr lang="es-C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8F50F2-D843-71CA-162B-5015840AE6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09279F-94F5-1E1F-01E5-385FC37E90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13411-4152-4326-8F8C-DE9989CAFE46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067267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7FEDB35-2791-CB15-44BB-8913C97D4AA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CO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E0D6072-283C-A96F-9975-423EA24296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ECA83B-99E1-AD60-539F-3EEC1D7F32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943AB-530F-4784-A00B-79CCBDF6F5A1}" type="datetimeFigureOut">
              <a:rPr lang="es-CO" smtClean="0"/>
              <a:t>28/11/2023</a:t>
            </a:fld>
            <a:endParaRPr lang="es-C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A157D6-A57B-75FC-D59D-64AE7EB93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977692-9488-499B-6358-95E0D91714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13411-4152-4326-8F8C-DE9989CAFE46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03228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83879F-2D50-2CD1-9C36-EF160F2E1E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C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E9EA1F-B76E-B66F-5A97-EBF843EBB6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16AF27-2792-BAEC-CD2A-D37EB6E4ED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943AB-530F-4784-A00B-79CCBDF6F5A1}" type="datetimeFigureOut">
              <a:rPr lang="es-CO" smtClean="0"/>
              <a:t>28/11/2023</a:t>
            </a:fld>
            <a:endParaRPr lang="es-C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198B8D-34B9-43C2-3785-25119E4A9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4C2893-E288-47EB-36E2-4044089056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13411-4152-4326-8F8C-DE9989CAFE46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98834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3A3293-750C-251E-F308-49E99D109B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s-C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586040-F7C6-B984-A1AA-1878910451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3FFEB6-11C5-E182-E8D2-ABA28FC039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943AB-530F-4784-A00B-79CCBDF6F5A1}" type="datetimeFigureOut">
              <a:rPr lang="es-CO" smtClean="0"/>
              <a:t>28/11/2023</a:t>
            </a:fld>
            <a:endParaRPr lang="es-C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5DCCD5-1446-0741-E9FB-557FA0E9FB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AFB0E1-51EE-A693-39D2-0C1B312549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13411-4152-4326-8F8C-DE9989CAFE46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33435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8868EA-7A81-2C37-5B9C-63A6E04778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C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8753B2-E7C8-F7C3-7837-9425127BB3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O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C4ADBE-6002-9737-D60A-BB1AE1689E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O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84073A-E8B7-E2B8-57EC-C1A3FA94FE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943AB-530F-4784-A00B-79CCBDF6F5A1}" type="datetimeFigureOut">
              <a:rPr lang="es-CO" smtClean="0"/>
              <a:t>28/11/2023</a:t>
            </a:fld>
            <a:endParaRPr lang="es-C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C0FE03-5DAF-7C0D-08F6-BA87F6FA65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CCAD97-D80C-78CE-2755-62B3F39D0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13411-4152-4326-8F8C-DE9989CAFE46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22880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6BD844-7524-CB91-EEC5-671E30ABA4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C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120E56-8073-8C76-D6A5-67F0C6E722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DDDAF0-8DCD-7D35-5CC7-CAE094B8D1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O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281ECE9-271C-0361-A034-88DFBB0DE3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EE4609F-788C-F4AF-AB6C-74DBBD3AF8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O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83C1248-CDF0-E0E6-1912-EFB261EDF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943AB-530F-4784-A00B-79CCBDF6F5A1}" type="datetimeFigureOut">
              <a:rPr lang="es-CO" smtClean="0"/>
              <a:t>28/11/2023</a:t>
            </a:fld>
            <a:endParaRPr lang="es-CO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C152C8E-F7BB-16BE-532F-74D546512C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4FBED0A-278A-C446-AFA8-9EBE637A6A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13411-4152-4326-8F8C-DE9989CAFE46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6866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13ABDE-BC8E-223C-58BA-315CE67198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CO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3AD37F-A3E7-8205-D2C7-99D1CA01E0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943AB-530F-4784-A00B-79CCBDF6F5A1}" type="datetimeFigureOut">
              <a:rPr lang="es-CO" smtClean="0"/>
              <a:t>28/11/2023</a:t>
            </a:fld>
            <a:endParaRPr lang="es-CO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ABC02F8-4E93-4990-385C-A5597E72EA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9279D8-1495-4D62-4424-A0E55E152B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13411-4152-4326-8F8C-DE9989CAFE46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645540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F907AF-B260-BD4C-53BC-09BD2DB36F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943AB-530F-4784-A00B-79CCBDF6F5A1}" type="datetimeFigureOut">
              <a:rPr lang="es-CO" smtClean="0"/>
              <a:t>28/11/2023</a:t>
            </a:fld>
            <a:endParaRPr lang="es-CO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B986148-A2B0-C4F5-D684-66E6C629C3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24F2BB-86D1-229D-5A83-3CE31784D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13411-4152-4326-8F8C-DE9989CAFE46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419795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CE3C6-6738-17C2-9E19-E84E2A23D0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s-C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CD8771-55D4-DAF1-4525-113240CA5C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O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39FFC6-C776-00BC-EF72-91F2735179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9942B6-4D3C-D48C-A535-72F425133D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943AB-530F-4784-A00B-79CCBDF6F5A1}" type="datetimeFigureOut">
              <a:rPr lang="es-CO" smtClean="0"/>
              <a:t>28/11/2023</a:t>
            </a:fld>
            <a:endParaRPr lang="es-C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740F72-5279-F5DE-0973-5115116CD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09CA50-232F-9C7A-7DF0-64B89796E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13411-4152-4326-8F8C-DE9989CAFE46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12110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58A287-377A-C714-DC01-147B6B7143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s-CO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45F2846-7CEC-F970-2EF1-EE05C22A689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A9BE26-B5D5-A99D-112F-42040814B9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920AD0-9E2A-0DE7-CAC3-AE58368F41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943AB-530F-4784-A00B-79CCBDF6F5A1}" type="datetimeFigureOut">
              <a:rPr lang="es-CO" smtClean="0"/>
              <a:t>28/11/2023</a:t>
            </a:fld>
            <a:endParaRPr lang="es-C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E16464-E713-1715-2F55-AA65F78849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777592-5F5E-7F9D-A2F7-28B51ACB17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13411-4152-4326-8F8C-DE9989CAFE46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76159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A48D91E-EC2F-0E95-FF43-9814436F15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s-C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789FE0-7FA2-C106-EDD9-ECE54A6B69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1611D5-A872-0D90-6EBA-887B6D92A2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6943AB-530F-4784-A00B-79CCBDF6F5A1}" type="datetimeFigureOut">
              <a:rPr lang="es-CO" smtClean="0"/>
              <a:t>28/11/2023</a:t>
            </a:fld>
            <a:endParaRPr lang="es-C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2D59E6-999E-459E-E1A0-4A4AAA6782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42FCA2-F361-20FC-8334-4BBDFEE9E5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813411-4152-4326-8F8C-DE9989CAFE46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25748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328C8367-288B-5538-AF31-60330848588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61406002"/>
              </p:ext>
            </p:extLst>
          </p:nvPr>
        </p:nvGraphicFramePr>
        <p:xfrm>
          <a:off x="923636" y="883517"/>
          <a:ext cx="10049164" cy="5425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82982">
                  <a:extLst>
                    <a:ext uri="{9D8B030D-6E8A-4147-A177-3AD203B41FA5}">
                      <a16:colId xmlns:a16="http://schemas.microsoft.com/office/drawing/2014/main" val="3126729035"/>
                    </a:ext>
                  </a:extLst>
                </a:gridCol>
                <a:gridCol w="7666182">
                  <a:extLst>
                    <a:ext uri="{9D8B030D-6E8A-4147-A177-3AD203B41FA5}">
                      <a16:colId xmlns:a16="http://schemas.microsoft.com/office/drawing/2014/main" val="228354444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600" dirty="0"/>
                        <a:t>What is an 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dirty="0"/>
                        <a:t>Working Definition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3507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600" dirty="0"/>
                        <a:t>Emerging pest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600" dirty="0"/>
                        <a:t>A pest deemed to have the characteristics of a quarantine pest for an area, for which the pest risk has recently increased substantially, because of changes in pest-intrinsic factors, hosts, pathways or environment-related factors, for which the potential introduction, spread and economic impact are likely to reach a pandemic level.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8297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600" dirty="0"/>
                        <a:t>Pest of concern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600" dirty="0"/>
                        <a:t>A pest that is a transboundary or an established pest that is likely to pose a significant risk to the food and agriculture critical infrastructure sector that warrants efforts at prevention, protection, mitigation, response, and recovery. 7 USC 8914(a)(2)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29464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535600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328C8367-288B-5538-AF31-60330848588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12770681"/>
              </p:ext>
            </p:extLst>
          </p:nvPr>
        </p:nvGraphicFramePr>
        <p:xfrm>
          <a:off x="1062182" y="956423"/>
          <a:ext cx="10224654" cy="5059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8908">
                  <a:extLst>
                    <a:ext uri="{9D8B030D-6E8A-4147-A177-3AD203B41FA5}">
                      <a16:colId xmlns:a16="http://schemas.microsoft.com/office/drawing/2014/main" val="3126729035"/>
                    </a:ext>
                  </a:extLst>
                </a:gridCol>
                <a:gridCol w="7785746">
                  <a:extLst>
                    <a:ext uri="{9D8B030D-6E8A-4147-A177-3AD203B41FA5}">
                      <a16:colId xmlns:a16="http://schemas.microsoft.com/office/drawing/2014/main" val="228354444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600" dirty="0"/>
                        <a:t>¿</a:t>
                      </a:r>
                      <a:r>
                        <a:rPr lang="en-US" sz="2600" dirty="0" err="1"/>
                        <a:t>Qué</a:t>
                      </a:r>
                      <a:r>
                        <a:rPr lang="en-US" sz="2600" dirty="0"/>
                        <a:t> es </a:t>
                      </a:r>
                      <a:r>
                        <a:rPr lang="en-US" sz="2600" dirty="0" err="1"/>
                        <a:t>una</a:t>
                      </a:r>
                      <a:r>
                        <a:rPr lang="en-US" sz="2600" dirty="0"/>
                        <a:t> …?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dirty="0" err="1"/>
                        <a:t>Definición</a:t>
                      </a:r>
                      <a:endParaRPr lang="en-US" sz="2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3507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600" dirty="0" err="1"/>
                        <a:t>Plaga</a:t>
                      </a:r>
                      <a:r>
                        <a:rPr lang="en-US" sz="2600" dirty="0"/>
                        <a:t> </a:t>
                      </a:r>
                      <a:r>
                        <a:rPr lang="en-US" sz="2600" dirty="0" err="1"/>
                        <a:t>emergente</a:t>
                      </a:r>
                      <a:endParaRPr lang="en-US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419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Una plaga que tiene las características de una plaga cuarentenaria para un área, para el cual el riesgo de plaga ha aumentado de manera considerable, debido a cambios en los factores intrínsecos de la plaga, los hospederos, las vías, o los factores relacionados con el medio ambiente, y para la cual es probable que su posible introducción, dispersión, y efecto económico alcancen un nivel pandémico. </a:t>
                      </a:r>
                      <a:endParaRPr lang="en-US" sz="2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8297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600" dirty="0" err="1"/>
                        <a:t>Plaga</a:t>
                      </a:r>
                      <a:r>
                        <a:rPr lang="en-US" sz="2600" dirty="0"/>
                        <a:t> de </a:t>
                      </a:r>
                      <a:r>
                        <a:rPr lang="en-US" sz="2600" dirty="0" err="1"/>
                        <a:t>interés</a:t>
                      </a:r>
                      <a:endParaRPr lang="en-US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419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Una plaga transfronteriza o plaga establecida que es probable que represente un riesgo importante para el sector crítico de la infraestructura alimentaria y agrícola el cual justifica las actividades de prevención, protección, mitigación, respuesta y recuperación</a:t>
                      </a:r>
                      <a:r>
                        <a:rPr lang="en-US" sz="2400" dirty="0"/>
                        <a:t>. 7 USC 8914(a)(2)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29464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1779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0DFBDAA08241146B46D0B1640CC890F" ma:contentTypeVersion="17" ma:contentTypeDescription="Create a new document." ma:contentTypeScope="" ma:versionID="2cf014eec87e321491f6db0268c355a0">
  <xsd:schema xmlns:xsd="http://www.w3.org/2001/XMLSchema" xmlns:xs="http://www.w3.org/2001/XMLSchema" xmlns:p="http://schemas.microsoft.com/office/2006/metadata/properties" xmlns:ns2="51d07005-8444-42b2-a841-576e386ff06a" xmlns:ns3="826fa057-fb92-41d3-a05d-69389c14cff1" targetNamespace="http://schemas.microsoft.com/office/2006/metadata/properties" ma:root="true" ma:fieldsID="9f62aef419bee5a4ccecbcaa16c224e0" ns2:_="" ns3:_="">
    <xsd:import namespace="51d07005-8444-42b2-a841-576e386ff06a"/>
    <xsd:import namespace="826fa057-fb92-41d3-a05d-69389c14cff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1d07005-8444-42b2-a841-576e386ff0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d39854ef-6beb-4fd7-bc9b-c96434c7cf1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26fa057-fb92-41d3-a05d-69389c14cff1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f99ac99f-5bc7-4e9e-b205-96276ba9976a}" ma:internalName="TaxCatchAll" ma:showField="CatchAllData" ma:web="826fa057-fb92-41d3-a05d-69389c14cf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1d07005-8444-42b2-a841-576e386ff06a">
      <Terms xmlns="http://schemas.microsoft.com/office/infopath/2007/PartnerControls"/>
    </lcf76f155ced4ddcb4097134ff3c332f>
    <TaxCatchAll xmlns="826fa057-fb92-41d3-a05d-69389c14cff1" xsi:nil="true"/>
  </documentManagement>
</p:properties>
</file>

<file path=customXml/itemProps1.xml><?xml version="1.0" encoding="utf-8"?>
<ds:datastoreItem xmlns:ds="http://schemas.openxmlformats.org/officeDocument/2006/customXml" ds:itemID="{0CD942A2-9571-469B-97FB-9228F74189A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FB85ACE-153A-4745-BABC-4AF664F54E8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1d07005-8444-42b2-a841-576e386ff06a"/>
    <ds:schemaRef ds:uri="826fa057-fb92-41d3-a05d-69389c14cff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7ED23C6-C544-48A7-86BF-D7BE7427FC95}">
  <ds:schemaRefs>
    <ds:schemaRef ds:uri="http://schemas.microsoft.com/office/2006/metadata/properties"/>
    <ds:schemaRef ds:uri="http://schemas.microsoft.com/office/infopath/2007/PartnerControls"/>
    <ds:schemaRef ds:uri="51d07005-8444-42b2-a841-576e386ff06a"/>
    <ds:schemaRef ds:uri="826fa057-fb92-41d3-a05d-69389c14cff1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250</Words>
  <Application>Microsoft Office PowerPoint</Application>
  <PresentationFormat>Widescreen</PresentationFormat>
  <Paragraphs>12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Citrus leprosis virus (CiLV)</dc:title>
  <dc:creator>Maribel Hurtado</dc:creator>
  <cp:lastModifiedBy>Stephanie Bloem</cp:lastModifiedBy>
  <cp:revision>1</cp:revision>
  <dcterms:created xsi:type="dcterms:W3CDTF">2023-11-03T14:12:05Z</dcterms:created>
  <dcterms:modified xsi:type="dcterms:W3CDTF">2023-11-28T14:43:05Z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0x01010080DFBDAA08241146B46D0B1640CC890F</vt:lpwstr>
  </property>
  <property fmtid="{D5CDD505-2E9C-101B-9397-08002B2CF9AE}" pid="3" name="MediaServiceImageTags">
    <vt:lpwstr/>
  </property>
</Properties>
</file>