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8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262E31-7C70-42CA-B150-B391B9536FEA}" v="18" dt="2023-11-28T14:28:25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eeafb04a0c44b441fa26a8e5f5cf0a2c9047c7aa903f5bf4600d97242cf84508::" providerId="AD" clId="Web-{44A75BCB-7891-5F0D-18E0-981EA465EEE2}"/>
    <pc:docChg chg="modSld">
      <pc:chgData name="Guest User" userId="S::urn:spo:anon#eeafb04a0c44b441fa26a8e5f5cf0a2c9047c7aa903f5bf4600d97242cf84508::" providerId="AD" clId="Web-{44A75BCB-7891-5F0D-18E0-981EA465EEE2}" dt="2023-11-06T17:17:45.827" v="325" actId="14100"/>
      <pc:docMkLst>
        <pc:docMk/>
      </pc:docMkLst>
      <pc:sldChg chg="modSp">
        <pc:chgData name="Guest User" userId="S::urn:spo:anon#eeafb04a0c44b441fa26a8e5f5cf0a2c9047c7aa903f5bf4600d97242cf84508::" providerId="AD" clId="Web-{44A75BCB-7891-5F0D-18E0-981EA465EEE2}" dt="2023-11-06T17:15:39.949" v="295" actId="20577"/>
        <pc:sldMkLst>
          <pc:docMk/>
          <pc:sldMk cId="3512908710" sldId="258"/>
        </pc:sldMkLst>
        <pc:spChg chg="mod">
          <ac:chgData name="Guest User" userId="S::urn:spo:anon#eeafb04a0c44b441fa26a8e5f5cf0a2c9047c7aa903f5bf4600d97242cf84508::" providerId="AD" clId="Web-{44A75BCB-7891-5F0D-18E0-981EA465EEE2}" dt="2023-11-06T17:05:59.906" v="161" actId="20577"/>
          <ac:spMkLst>
            <pc:docMk/>
            <pc:sldMk cId="3512908710" sldId="258"/>
            <ac:spMk id="2" creationId="{D07A9670-9B6B-E50F-8D3E-2104EB8A2017}"/>
          </ac:spMkLst>
        </pc:spChg>
        <pc:spChg chg="mod">
          <ac:chgData name="Guest User" userId="S::urn:spo:anon#eeafb04a0c44b441fa26a8e5f5cf0a2c9047c7aa903f5bf4600d97242cf84508::" providerId="AD" clId="Web-{44A75BCB-7891-5F0D-18E0-981EA465EEE2}" dt="2023-11-06T17:15:39.949" v="295" actId="20577"/>
          <ac:spMkLst>
            <pc:docMk/>
            <pc:sldMk cId="3512908710" sldId="258"/>
            <ac:spMk id="3" creationId="{5942E8D3-4D45-31EB-69C9-7F0698E9A694}"/>
          </ac:spMkLst>
        </pc:spChg>
        <pc:spChg chg="mod">
          <ac:chgData name="Guest User" userId="S::urn:spo:anon#eeafb04a0c44b441fa26a8e5f5cf0a2c9047c7aa903f5bf4600d97242cf84508::" providerId="AD" clId="Web-{44A75BCB-7891-5F0D-18E0-981EA465EEE2}" dt="2023-11-06T17:14:04.150" v="266" actId="14100"/>
          <ac:spMkLst>
            <pc:docMk/>
            <pc:sldMk cId="3512908710" sldId="258"/>
            <ac:spMk id="8" creationId="{A022620E-C399-43CF-C73C-BEB33F5FF036}"/>
          </ac:spMkLst>
        </pc:spChg>
        <pc:picChg chg="mod">
          <ac:chgData name="Guest User" userId="S::urn:spo:anon#eeafb04a0c44b441fa26a8e5f5cf0a2c9047c7aa903f5bf4600d97242cf84508::" providerId="AD" clId="Web-{44A75BCB-7891-5F0D-18E0-981EA465EEE2}" dt="2023-11-06T16:58:54.991" v="8" actId="1076"/>
          <ac:picMkLst>
            <pc:docMk/>
            <pc:sldMk cId="3512908710" sldId="258"/>
            <ac:picMk id="7" creationId="{3727AC11-B3E2-8D45-35CD-06F1E616A498}"/>
          </ac:picMkLst>
        </pc:picChg>
      </pc:sldChg>
      <pc:sldChg chg="addSp delSp modSp">
        <pc:chgData name="Guest User" userId="S::urn:spo:anon#eeafb04a0c44b441fa26a8e5f5cf0a2c9047c7aa903f5bf4600d97242cf84508::" providerId="AD" clId="Web-{44A75BCB-7891-5F0D-18E0-981EA465EEE2}" dt="2023-11-06T17:17:45.827" v="325" actId="14100"/>
        <pc:sldMkLst>
          <pc:docMk/>
          <pc:sldMk cId="1767615732" sldId="259"/>
        </pc:sldMkLst>
        <pc:spChg chg="mod">
          <ac:chgData name="Guest User" userId="S::urn:spo:anon#eeafb04a0c44b441fa26a8e5f5cf0a2c9047c7aa903f5bf4600d97242cf84508::" providerId="AD" clId="Web-{44A75BCB-7891-5F0D-18E0-981EA465EEE2}" dt="2023-11-06T17:16:58.935" v="315" actId="20577"/>
          <ac:spMkLst>
            <pc:docMk/>
            <pc:sldMk cId="1767615732" sldId="259"/>
            <ac:spMk id="2" creationId="{71B26CEE-9038-4CB4-9A48-ABB932ECB14D}"/>
          </ac:spMkLst>
        </pc:spChg>
        <pc:spChg chg="del">
          <ac:chgData name="Guest User" userId="S::urn:spo:anon#eeafb04a0c44b441fa26a8e5f5cf0a2c9047c7aa903f5bf4600d97242cf84508::" providerId="AD" clId="Web-{44A75BCB-7891-5F0D-18E0-981EA465EEE2}" dt="2023-11-06T17:16:52.138" v="313"/>
          <ac:spMkLst>
            <pc:docMk/>
            <pc:sldMk cId="1767615732" sldId="259"/>
            <ac:spMk id="3" creationId="{34DAB9B9-9087-61D4-79EF-6F1300EFF1CB}"/>
          </ac:spMkLst>
        </pc:spChg>
        <pc:spChg chg="mod">
          <ac:chgData name="Guest User" userId="S::urn:spo:anon#eeafb04a0c44b441fa26a8e5f5cf0a2c9047c7aa903f5bf4600d97242cf84508::" providerId="AD" clId="Web-{44A75BCB-7891-5F0D-18E0-981EA465EEE2}" dt="2023-11-06T17:17:45.827" v="325" actId="14100"/>
          <ac:spMkLst>
            <pc:docMk/>
            <pc:sldMk cId="1767615732" sldId="259"/>
            <ac:spMk id="5" creationId="{D757F702-FCAB-66DA-A754-AD6EDA1183D2}"/>
          </ac:spMkLst>
        </pc:spChg>
        <pc:spChg chg="add del mod">
          <ac:chgData name="Guest User" userId="S::urn:spo:anon#eeafb04a0c44b441fa26a8e5f5cf0a2c9047c7aa903f5bf4600d97242cf84508::" providerId="AD" clId="Web-{44A75BCB-7891-5F0D-18E0-981EA465EEE2}" dt="2023-11-06T17:17:25.405" v="318"/>
          <ac:spMkLst>
            <pc:docMk/>
            <pc:sldMk cId="1767615732" sldId="259"/>
            <ac:spMk id="6" creationId="{C000D3CE-330F-EC46-792D-CE0174E445ED}"/>
          </ac:spMkLst>
        </pc:spChg>
        <pc:spChg chg="mod">
          <ac:chgData name="Guest User" userId="S::urn:spo:anon#eeafb04a0c44b441fa26a8e5f5cf0a2c9047c7aa903f5bf4600d97242cf84508::" providerId="AD" clId="Web-{44A75BCB-7891-5F0D-18E0-981EA465EEE2}" dt="2023-11-06T17:17:33.202" v="322" actId="20577"/>
          <ac:spMkLst>
            <pc:docMk/>
            <pc:sldMk cId="1767615732" sldId="259"/>
            <ac:spMk id="12" creationId="{8763B08F-7A21-5EC4-E174-1098C4A3B212}"/>
          </ac:spMkLst>
        </pc:spChg>
        <pc:picChg chg="mod">
          <ac:chgData name="Guest User" userId="S::urn:spo:anon#eeafb04a0c44b441fa26a8e5f5cf0a2c9047c7aa903f5bf4600d97242cf84508::" providerId="AD" clId="Web-{44A75BCB-7891-5F0D-18E0-981EA465EEE2}" dt="2023-11-06T17:16:25.903" v="299" actId="1076"/>
          <ac:picMkLst>
            <pc:docMk/>
            <pc:sldMk cId="1767615732" sldId="259"/>
            <ac:picMk id="14" creationId="{5B38FDC8-9A8E-90F6-BFE6-B09B7969903F}"/>
          </ac:picMkLst>
        </pc:picChg>
      </pc:sldChg>
    </pc:docChg>
  </pc:docChgLst>
  <pc:docChgLst>
    <pc:chgData name="Stephanie Bloem" userId="120205f8-b7c3-44c8-872f-00fc1f63a223" providerId="ADAL" clId="{6A262E31-7C70-42CA-B150-B391B9536FEA}"/>
    <pc:docChg chg="custSel addSld delSld modSld">
      <pc:chgData name="Stephanie Bloem" userId="120205f8-b7c3-44c8-872f-00fc1f63a223" providerId="ADAL" clId="{6A262E31-7C70-42CA-B150-B391B9536FEA}" dt="2023-11-28T14:28:11.481" v="343" actId="114"/>
      <pc:docMkLst>
        <pc:docMk/>
      </pc:docMkLst>
      <pc:sldChg chg="del">
        <pc:chgData name="Stephanie Bloem" userId="120205f8-b7c3-44c8-872f-00fc1f63a223" providerId="ADAL" clId="{6A262E31-7C70-42CA-B150-B391B9536FEA}" dt="2023-11-28T14:13:23.867" v="175" actId="2696"/>
        <pc:sldMkLst>
          <pc:docMk/>
          <pc:sldMk cId="1767615732" sldId="259"/>
        </pc:sldMkLst>
      </pc:sldChg>
      <pc:sldChg chg="addSp delSp modSp new mod setBg">
        <pc:chgData name="Stephanie Bloem" userId="120205f8-b7c3-44c8-872f-00fc1f63a223" providerId="ADAL" clId="{6A262E31-7C70-42CA-B150-B391B9536FEA}" dt="2023-11-28T14:27:21.738" v="265" actId="20577"/>
        <pc:sldMkLst>
          <pc:docMk/>
          <pc:sldMk cId="2407544885" sldId="260"/>
        </pc:sldMkLst>
        <pc:spChg chg="del">
          <ac:chgData name="Stephanie Bloem" userId="120205f8-b7c3-44c8-872f-00fc1f63a223" providerId="ADAL" clId="{6A262E31-7C70-42CA-B150-B391B9536FEA}" dt="2023-11-08T19:28:59.189" v="4" actId="478"/>
          <ac:spMkLst>
            <pc:docMk/>
            <pc:sldMk cId="2407544885" sldId="260"/>
            <ac:spMk id="2" creationId="{C5CDBF08-0A21-294F-F0B8-DEF3F05CFD9D}"/>
          </ac:spMkLst>
        </pc:spChg>
        <pc:spChg chg="del mod">
          <ac:chgData name="Stephanie Bloem" userId="120205f8-b7c3-44c8-872f-00fc1f63a223" providerId="ADAL" clId="{6A262E31-7C70-42CA-B150-B391B9536FEA}" dt="2023-11-08T19:28:54.963" v="3" actId="478"/>
          <ac:spMkLst>
            <pc:docMk/>
            <pc:sldMk cId="2407544885" sldId="260"/>
            <ac:spMk id="3" creationId="{8B13EE4C-E625-A868-7B44-5EF9AE02BAF7}"/>
          </ac:spMkLst>
        </pc:spChg>
        <pc:spChg chg="add mod">
          <ac:chgData name="Stephanie Bloem" userId="120205f8-b7c3-44c8-872f-00fc1f63a223" providerId="ADAL" clId="{6A262E31-7C70-42CA-B150-B391B9536FEA}" dt="2023-11-28T14:27:21.738" v="265" actId="20577"/>
          <ac:spMkLst>
            <pc:docMk/>
            <pc:sldMk cId="2407544885" sldId="260"/>
            <ac:spMk id="4" creationId="{BF29407F-6130-0772-15A1-0C6E3BF46705}"/>
          </ac:spMkLst>
        </pc:spChg>
        <pc:spChg chg="add">
          <ac:chgData name="Stephanie Bloem" userId="120205f8-b7c3-44c8-872f-00fc1f63a223" providerId="ADAL" clId="{6A262E31-7C70-42CA-B150-B391B9536FEA}" dt="2023-11-08T19:32:39.050" v="170" actId="26606"/>
          <ac:spMkLst>
            <pc:docMk/>
            <pc:sldMk cId="2407544885" sldId="260"/>
            <ac:spMk id="1032" creationId="{2B97F24A-32CE-4C1C-A50D-3016B394DCFB}"/>
          </ac:spMkLst>
        </pc:spChg>
        <pc:spChg chg="add">
          <ac:chgData name="Stephanie Bloem" userId="120205f8-b7c3-44c8-872f-00fc1f63a223" providerId="ADAL" clId="{6A262E31-7C70-42CA-B150-B391B9536FEA}" dt="2023-11-08T19:32:39.050" v="170" actId="26606"/>
          <ac:spMkLst>
            <pc:docMk/>
            <pc:sldMk cId="2407544885" sldId="260"/>
            <ac:spMk id="1034" creationId="{6357EC4F-235E-4222-A36F-C7878ACE37F2}"/>
          </ac:spMkLst>
        </pc:spChg>
        <pc:picChg chg="add del mod">
          <ac:chgData name="Stephanie Bloem" userId="120205f8-b7c3-44c8-872f-00fc1f63a223" providerId="ADAL" clId="{6A262E31-7C70-42CA-B150-B391B9536FEA}" dt="2023-11-08T19:28:54.963" v="3" actId="478"/>
          <ac:picMkLst>
            <pc:docMk/>
            <pc:sldMk cId="2407544885" sldId="260"/>
            <ac:picMk id="1026" creationId="{41CBF207-3200-4A94-9F7E-03DE4A8E6C5B}"/>
          </ac:picMkLst>
        </pc:picChg>
        <pc:picChg chg="add mod ord">
          <ac:chgData name="Stephanie Bloem" userId="120205f8-b7c3-44c8-872f-00fc1f63a223" providerId="ADAL" clId="{6A262E31-7C70-42CA-B150-B391B9536FEA}" dt="2023-11-08T19:32:39.050" v="170" actId="26606"/>
          <ac:picMkLst>
            <pc:docMk/>
            <pc:sldMk cId="2407544885" sldId="260"/>
            <ac:picMk id="1027" creationId="{8041BA59-EE5A-D3E2-51CC-A783CCAFDD59}"/>
          </ac:picMkLst>
        </pc:picChg>
      </pc:sldChg>
      <pc:sldChg chg="addSp delSp modSp new mod setBg">
        <pc:chgData name="Stephanie Bloem" userId="120205f8-b7c3-44c8-872f-00fc1f63a223" providerId="ADAL" clId="{6A262E31-7C70-42CA-B150-B391B9536FEA}" dt="2023-11-28T14:28:11.481" v="343" actId="114"/>
        <pc:sldMkLst>
          <pc:docMk/>
          <pc:sldMk cId="2567094515" sldId="261"/>
        </pc:sldMkLst>
        <pc:spChg chg="del">
          <ac:chgData name="Stephanie Bloem" userId="120205f8-b7c3-44c8-872f-00fc1f63a223" providerId="ADAL" clId="{6A262E31-7C70-42CA-B150-B391B9536FEA}" dt="2023-11-08T19:29:52.116" v="13" actId="478"/>
          <ac:spMkLst>
            <pc:docMk/>
            <pc:sldMk cId="2567094515" sldId="261"/>
            <ac:spMk id="2" creationId="{E58B8ACD-5E30-D75D-2057-2C3EF510B9B1}"/>
          </ac:spMkLst>
        </pc:spChg>
        <pc:spChg chg="del">
          <ac:chgData name="Stephanie Bloem" userId="120205f8-b7c3-44c8-872f-00fc1f63a223" providerId="ADAL" clId="{6A262E31-7C70-42CA-B150-B391B9536FEA}" dt="2023-11-08T19:29:48.801" v="12" actId="478"/>
          <ac:spMkLst>
            <pc:docMk/>
            <pc:sldMk cId="2567094515" sldId="261"/>
            <ac:spMk id="3" creationId="{AD64456D-515F-0EBF-29FC-37C2E33DD7F5}"/>
          </ac:spMkLst>
        </pc:spChg>
        <pc:spChg chg="add mod">
          <ac:chgData name="Stephanie Bloem" userId="120205f8-b7c3-44c8-872f-00fc1f63a223" providerId="ADAL" clId="{6A262E31-7C70-42CA-B150-B391B9536FEA}" dt="2023-11-28T14:28:11.481" v="343" actId="114"/>
          <ac:spMkLst>
            <pc:docMk/>
            <pc:sldMk cId="2567094515" sldId="261"/>
            <ac:spMk id="4" creationId="{4B19F620-34D5-B11D-9042-9EFE6C68BDB9}"/>
          </ac:spMkLst>
        </pc:spChg>
        <pc:spChg chg="add">
          <ac:chgData name="Stephanie Bloem" userId="120205f8-b7c3-44c8-872f-00fc1f63a223" providerId="ADAL" clId="{6A262E31-7C70-42CA-B150-B391B9536FEA}" dt="2023-11-08T19:32:24.594" v="168" actId="26606"/>
          <ac:spMkLst>
            <pc:docMk/>
            <pc:sldMk cId="2567094515" sldId="261"/>
            <ac:spMk id="2056" creationId="{F13C74B1-5B17-4795-BED0-7140497B445A}"/>
          </ac:spMkLst>
        </pc:spChg>
        <pc:spChg chg="add">
          <ac:chgData name="Stephanie Bloem" userId="120205f8-b7c3-44c8-872f-00fc1f63a223" providerId="ADAL" clId="{6A262E31-7C70-42CA-B150-B391B9536FEA}" dt="2023-11-08T19:32:24.594" v="168" actId="26606"/>
          <ac:spMkLst>
            <pc:docMk/>
            <pc:sldMk cId="2567094515" sldId="261"/>
            <ac:spMk id="2058" creationId="{D4974D33-8DC5-464E-8C6D-BE58F0669C17}"/>
          </ac:spMkLst>
        </pc:spChg>
        <pc:picChg chg="add del">
          <ac:chgData name="Stephanie Bloem" userId="120205f8-b7c3-44c8-872f-00fc1f63a223" providerId="ADAL" clId="{6A262E31-7C70-42CA-B150-B391B9536FEA}" dt="2023-11-08T19:29:48.801" v="12" actId="478"/>
          <ac:picMkLst>
            <pc:docMk/>
            <pc:sldMk cId="2567094515" sldId="261"/>
            <ac:picMk id="2050" creationId="{56020802-9972-0FF1-0247-BE2AA99A04B5}"/>
          </ac:picMkLst>
        </pc:picChg>
        <pc:picChg chg="add mod ord">
          <ac:chgData name="Stephanie Bloem" userId="120205f8-b7c3-44c8-872f-00fc1f63a223" providerId="ADAL" clId="{6A262E31-7C70-42CA-B150-B391B9536FEA}" dt="2023-11-08T19:32:24.594" v="168" actId="26606"/>
          <ac:picMkLst>
            <pc:docMk/>
            <pc:sldMk cId="2567094515" sldId="261"/>
            <ac:picMk id="2051" creationId="{70355146-6D88-3A6B-24C7-0603490D3129}"/>
          </ac:picMkLst>
        </pc:picChg>
      </pc:sldChg>
      <pc:sldChg chg="addSp delSp modSp add mod">
        <pc:chgData name="Stephanie Bloem" userId="120205f8-b7c3-44c8-872f-00fc1f63a223" providerId="ADAL" clId="{6A262E31-7C70-42CA-B150-B391B9536FEA}" dt="2023-11-28T14:25:19.429" v="191" actId="20577"/>
        <pc:sldMkLst>
          <pc:docMk/>
          <pc:sldMk cId="2854944553" sldId="262"/>
        </pc:sldMkLst>
        <pc:spChg chg="mod">
          <ac:chgData name="Stephanie Bloem" userId="120205f8-b7c3-44c8-872f-00fc1f63a223" providerId="ADAL" clId="{6A262E31-7C70-42CA-B150-B391B9536FEA}" dt="2023-11-28T14:25:19.429" v="191" actId="20577"/>
          <ac:spMkLst>
            <pc:docMk/>
            <pc:sldMk cId="2854944553" sldId="262"/>
            <ac:spMk id="3" creationId="{5942E8D3-4D45-31EB-69C9-7F0698E9A694}"/>
          </ac:spMkLst>
        </pc:spChg>
        <pc:spChg chg="mod">
          <ac:chgData name="Stephanie Bloem" userId="120205f8-b7c3-44c8-872f-00fc1f63a223" providerId="ADAL" clId="{6A262E31-7C70-42CA-B150-B391B9536FEA}" dt="2023-11-28T14:24:40.999" v="187" actId="1076"/>
          <ac:spMkLst>
            <pc:docMk/>
            <pc:sldMk cId="2854944553" sldId="262"/>
            <ac:spMk id="8" creationId="{A022620E-C399-43CF-C73C-BEB33F5FF036}"/>
          </ac:spMkLst>
        </pc:spChg>
        <pc:picChg chg="add mod">
          <ac:chgData name="Stephanie Bloem" userId="120205f8-b7c3-44c8-872f-00fc1f63a223" providerId="ADAL" clId="{6A262E31-7C70-42CA-B150-B391B9536FEA}" dt="2023-11-28T14:24:44.633" v="188" actId="1076"/>
          <ac:picMkLst>
            <pc:docMk/>
            <pc:sldMk cId="2854944553" sldId="262"/>
            <ac:picMk id="4" creationId="{0DF4E8FB-62A4-7B36-CA7B-9F371B6A9A6D}"/>
          </ac:picMkLst>
        </pc:picChg>
        <pc:picChg chg="del">
          <ac:chgData name="Stephanie Bloem" userId="120205f8-b7c3-44c8-872f-00fc1f63a223" providerId="ADAL" clId="{6A262E31-7C70-42CA-B150-B391B9536FEA}" dt="2023-11-28T14:15:57.068" v="177" actId="478"/>
          <ac:picMkLst>
            <pc:docMk/>
            <pc:sldMk cId="2854944553" sldId="262"/>
            <ac:picMk id="7" creationId="{3727AC11-B3E2-8D45-35CD-06F1E616A498}"/>
          </ac:picMkLst>
        </pc:picChg>
      </pc:sldChg>
    </pc:docChg>
  </pc:docChgLst>
  <pc:docChgLst>
    <pc:chgData name="Baez, Ignacio - MRP-APHIS" userId="d710a650-d6ed-40db-aa01-89fbcf2dff48" providerId="ADAL" clId="{54B8BE95-D0C4-485B-B1B1-DA1B5F6EF3A9}"/>
    <pc:docChg chg="custSel modSld">
      <pc:chgData name="Baez, Ignacio - MRP-APHIS" userId="d710a650-d6ed-40db-aa01-89fbcf2dff48" providerId="ADAL" clId="{54B8BE95-D0C4-485B-B1B1-DA1B5F6EF3A9}" dt="2023-11-06T21:07:40.317" v="74" actId="1076"/>
      <pc:docMkLst>
        <pc:docMk/>
      </pc:docMkLst>
      <pc:sldChg chg="addSp delSp modSp mod">
        <pc:chgData name="Baez, Ignacio - MRP-APHIS" userId="d710a650-d6ed-40db-aa01-89fbcf2dff48" providerId="ADAL" clId="{54B8BE95-D0C4-485B-B1B1-DA1B5F6EF3A9}" dt="2023-11-06T21:07:40.317" v="74" actId="1076"/>
        <pc:sldMkLst>
          <pc:docMk/>
          <pc:sldMk cId="3512908710" sldId="258"/>
        </pc:sldMkLst>
        <pc:spChg chg="add mod">
          <ac:chgData name="Baez, Ignacio - MRP-APHIS" userId="d710a650-d6ed-40db-aa01-89fbcf2dff48" providerId="ADAL" clId="{54B8BE95-D0C4-485B-B1B1-DA1B5F6EF3A9}" dt="2023-11-06T21:07:40.317" v="74" actId="1076"/>
          <ac:spMkLst>
            <pc:docMk/>
            <pc:sldMk cId="3512908710" sldId="258"/>
            <ac:spMk id="6" creationId="{226A8A29-7C69-4EC7-3582-90A7C8274137}"/>
          </ac:spMkLst>
        </pc:spChg>
        <pc:picChg chg="add mod modCrop">
          <ac:chgData name="Baez, Ignacio - MRP-APHIS" userId="d710a650-d6ed-40db-aa01-89fbcf2dff48" providerId="ADAL" clId="{54B8BE95-D0C4-485B-B1B1-DA1B5F6EF3A9}" dt="2023-11-06T21:05:17.829" v="6" actId="1076"/>
          <ac:picMkLst>
            <pc:docMk/>
            <pc:sldMk cId="3512908710" sldId="258"/>
            <ac:picMk id="5" creationId="{75B59B52-76FD-83CD-30FF-F59518AF269D}"/>
          </ac:picMkLst>
        </pc:picChg>
        <pc:picChg chg="del">
          <ac:chgData name="Baez, Ignacio - MRP-APHIS" userId="d710a650-d6ed-40db-aa01-89fbcf2dff48" providerId="ADAL" clId="{54B8BE95-D0C4-485B-B1B1-DA1B5F6EF3A9}" dt="2023-11-06T21:04:24.005" v="0" actId="478"/>
          <ac:picMkLst>
            <pc:docMk/>
            <pc:sldMk cId="3512908710" sldId="258"/>
            <ac:picMk id="7" creationId="{3727AC11-B3E2-8D45-35CD-06F1E616A4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37B72-63EC-4BE0-B493-DCD952528934}" type="datetimeFigureOut">
              <a:rPr lang="es-CO" smtClean="0"/>
              <a:t>28/11/2023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67E6D-CFFF-436D-8AA4-8C947F33448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269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BD2F-A5B1-764A-0709-D320211EE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C6A4F-01B1-BF9F-AED8-1BAA13151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FC893-BD80-D651-51FE-B0A4F93F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3AB-530F-4784-A00B-79CCBDF6F5A1}" type="datetimeFigureOut">
              <a:rPr lang="es-CO" smtClean="0"/>
              <a:t>28/11/2023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BFF10-7167-9E5D-72EB-F29E2D86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790BD-4A21-20AB-2280-97022881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3411-4152-4326-8F8C-DE9989CAFE4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250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1375-8D0B-8727-6A4B-0CB965D0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17709D-F2D8-FA55-58FB-6557EA522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0928F-FE80-807D-EEE6-94D121FD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3AB-530F-4784-A00B-79CCBDF6F5A1}" type="datetimeFigureOut">
              <a:rPr lang="es-CO" smtClean="0"/>
              <a:t>28/11/2023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F50F2-D843-71CA-162B-5015840AE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9279F-94F5-1E1F-01E5-385FC37E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3411-4152-4326-8F8C-DE9989CAFE4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72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FEDB35-2791-CB15-44BB-8913C97D4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D6072-283C-A96F-9975-423EA2429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CA83B-99E1-AD60-539F-3EEC1D7F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3AB-530F-4784-A00B-79CCBDF6F5A1}" type="datetimeFigureOut">
              <a:rPr lang="es-CO" smtClean="0"/>
              <a:t>28/11/2023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157D6-A57B-75FC-D59D-64AE7EB9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77692-9488-499B-6358-95E0D917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3411-4152-4326-8F8C-DE9989CAFE4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322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879F-2D50-2CD1-9C36-EF160F2E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9EA1F-B76E-B66F-5A97-EBF843EBB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6AF27-2792-BAEC-CD2A-D37EB6E4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3AB-530F-4784-A00B-79CCBDF6F5A1}" type="datetimeFigureOut">
              <a:rPr lang="es-CO" smtClean="0"/>
              <a:t>28/11/2023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98B8D-34B9-43C2-3785-25119E4A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C2893-E288-47EB-36E2-404408905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3411-4152-4326-8F8C-DE9989CAFE4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883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A3293-750C-251E-F308-49E99D10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86040-F7C6-B984-A1AA-187891045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FFEB6-11C5-E182-E8D2-ABA28FC0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3AB-530F-4784-A00B-79CCBDF6F5A1}" type="datetimeFigureOut">
              <a:rPr lang="es-CO" smtClean="0"/>
              <a:t>28/11/2023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DCCD5-1446-0741-E9FB-557FA0E9F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FB0E1-51EE-A693-39D2-0C1B3125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3411-4152-4326-8F8C-DE9989CAFE4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343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68EA-7A81-2C37-5B9C-63A6E047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753B2-E7C8-F7C3-7837-9425127BB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4ADBE-6002-9737-D60A-BB1AE1689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4073A-E8B7-E2B8-57EC-C1A3FA94F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3AB-530F-4784-A00B-79CCBDF6F5A1}" type="datetimeFigureOut">
              <a:rPr lang="es-CO" smtClean="0"/>
              <a:t>28/11/2023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0FE03-5DAF-7C0D-08F6-BA87F6FA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CAD97-D80C-78CE-2755-62B3F39D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3411-4152-4326-8F8C-DE9989CAFE4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288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BD844-7524-CB91-EEC5-671E30AB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20E56-8073-8C76-D6A5-67F0C6E72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DDAF0-8DCD-7D35-5CC7-CAE094B8D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1ECE9-271C-0361-A034-88DFBB0DE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E4609F-788C-F4AF-AB6C-74DBBD3AF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3C1248-CDF0-E0E6-1912-EFB261EDF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3AB-530F-4784-A00B-79CCBDF6F5A1}" type="datetimeFigureOut">
              <a:rPr lang="es-CO" smtClean="0"/>
              <a:t>28/11/2023</a:t>
            </a:fld>
            <a:endParaRPr 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52C8E-F7BB-16BE-532F-74D54651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FBED0A-278A-C446-AFA8-9EBE637A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3411-4152-4326-8F8C-DE9989CAFE4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86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3ABDE-BC8E-223C-58BA-315CE671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AD37F-A3E7-8205-D2C7-99D1CA01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3AB-530F-4784-A00B-79CCBDF6F5A1}" type="datetimeFigureOut">
              <a:rPr lang="es-CO" smtClean="0"/>
              <a:t>28/11/2023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C02F8-4E93-4990-385C-A5597E72E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279D8-1495-4D62-4424-A0E55E15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3411-4152-4326-8F8C-DE9989CAFE4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45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907AF-B260-BD4C-53BC-09BD2DB3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3AB-530F-4784-A00B-79CCBDF6F5A1}" type="datetimeFigureOut">
              <a:rPr lang="es-CO" smtClean="0"/>
              <a:t>28/11/2023</a:t>
            </a:fld>
            <a:endParaRPr lang="es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86148-A2B0-C4F5-D684-66E6C629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4F2BB-86D1-229D-5A83-3CE31784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3411-4152-4326-8F8C-DE9989CAFE4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197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E3C6-6738-17C2-9E19-E84E2A23D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D8771-55D4-DAF1-4525-113240CA5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9FFC6-C776-00BC-EF72-91F273517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942B6-4D3C-D48C-A535-72F42513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3AB-530F-4784-A00B-79CCBDF6F5A1}" type="datetimeFigureOut">
              <a:rPr lang="es-CO" smtClean="0"/>
              <a:t>28/11/2023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40F72-5279-F5DE-0973-5115116C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9CA50-232F-9C7A-7DF0-64B89796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3411-4152-4326-8F8C-DE9989CAFE4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211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8A287-377A-C714-DC01-147B6B71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5F2846-7CEC-F970-2EF1-EE05C22A6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9BE26-B5D5-A99D-112F-42040814B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20AD0-9E2A-0DE7-CAC3-AE58368F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43AB-530F-4784-A00B-79CCBDF6F5A1}" type="datetimeFigureOut">
              <a:rPr lang="es-CO" smtClean="0"/>
              <a:t>28/11/2023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16464-E713-1715-2F55-AA65F7884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77592-5F5E-7F9D-A2F7-28B51ACB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3411-4152-4326-8F8C-DE9989CAFE4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615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48D91E-EC2F-0E95-FF43-9814436F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89FE0-7FA2-C106-EDD9-ECE54A6B6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611D5-A872-0D90-6EBA-887B6D92A2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943AB-530F-4784-A00B-79CCBDF6F5A1}" type="datetimeFigureOut">
              <a:rPr lang="es-CO" smtClean="0"/>
              <a:t>28/11/2023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D59E6-999E-459E-E1A0-4A4AAA678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2FCA2-F361-20FC-8334-4BBDFEE9E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13411-4152-4326-8F8C-DE9989CAFE4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574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A9670-9B6B-E50F-8D3E-2104EB8A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696" y="313428"/>
            <a:ext cx="5734050" cy="1335088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latin typeface="+mn-lt"/>
              </a:rPr>
              <a:t>Box Tree Moth – BTM</a:t>
            </a:r>
            <a:br>
              <a:rPr lang="en-US" sz="4800" b="1">
                <a:latin typeface="+mn-lt"/>
                <a:ea typeface="Calibri"/>
                <a:cs typeface="Calibri"/>
              </a:rPr>
            </a:br>
            <a:r>
              <a:rPr lang="en-US" sz="3600" b="1" i="1" err="1">
                <a:solidFill>
                  <a:schemeClr val="accent6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Cydalima</a:t>
            </a:r>
            <a:r>
              <a:rPr lang="en-US" sz="3600" b="1" i="1">
                <a:solidFill>
                  <a:schemeClr val="accent6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 </a:t>
            </a:r>
            <a:r>
              <a:rPr lang="en-US" sz="3600" b="1" i="1" err="1">
                <a:solidFill>
                  <a:schemeClr val="accent6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perspectalis</a:t>
            </a:r>
            <a:endParaRPr lang="es-CO" sz="3600" b="1" i="1">
              <a:solidFill>
                <a:schemeClr val="accent6">
                  <a:lumMod val="75000"/>
                </a:schemeClr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2E8D3-4D45-31EB-69C9-7F0698E9A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4150" y="4134283"/>
            <a:ext cx="4890135" cy="217058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s-CO" sz="2400" b="1"/>
              <a:t>Hosts and </a:t>
            </a:r>
            <a:r>
              <a:rPr lang="es-CO" sz="2400" b="1" err="1"/>
              <a:t>damage</a:t>
            </a:r>
            <a:endParaRPr lang="en-US" sz="2000" err="1"/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2000"/>
              <a:t>Boxwood - </a:t>
            </a:r>
            <a:r>
              <a:rPr lang="en-US" sz="2000" i="1"/>
              <a:t>Buxus</a:t>
            </a:r>
            <a:r>
              <a:rPr lang="en-US" sz="2000"/>
              <a:t> spp.</a:t>
            </a:r>
            <a:endParaRPr lang="es-CO" sz="200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2000"/>
              <a:t>Larvae feed on boxwood leaves defoliating host plants. </a:t>
            </a:r>
            <a:endParaRPr lang="es-CO" sz="2000">
              <a:ea typeface="Calibri"/>
              <a:cs typeface="Calibri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2000"/>
              <a:t>Once leaves are gone, larvae can consume the bark, leading to girdling and plant death.</a:t>
            </a:r>
            <a:endParaRPr lang="es-CO" sz="200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22620E-C399-43CF-C73C-BEB33F5FF036}"/>
              </a:ext>
            </a:extLst>
          </p:cNvPr>
          <p:cNvSpPr txBox="1"/>
          <p:nvPr/>
        </p:nvSpPr>
        <p:spPr>
          <a:xfrm>
            <a:off x="679069" y="1831666"/>
            <a:ext cx="5321681" cy="51029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O" sz="2400" b="1" err="1">
                <a:ea typeface="Calibri"/>
                <a:cs typeface="Calibri"/>
              </a:rPr>
              <a:t>Distribution</a:t>
            </a:r>
            <a:endParaRPr lang="es-CO" sz="2400" b="1">
              <a:ea typeface="Calibri"/>
              <a:cs typeface="Calibri"/>
            </a:endParaRPr>
          </a:p>
          <a:p>
            <a:pPr marL="285750" indent="-342900">
              <a:buFont typeface="Wingdings" panose="05000000000000000000" pitchFamily="2" charset="2"/>
              <a:buChar char="§"/>
            </a:pPr>
            <a:r>
              <a:rPr lang="en-US" sz="2000" b="0" i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Native to temperate </a:t>
            </a:r>
            <a:r>
              <a:rPr lang="en-US" sz="20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&amp;</a:t>
            </a:r>
            <a:r>
              <a:rPr lang="en-US" sz="2000" b="0" i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 subtropical regions in </a:t>
            </a:r>
            <a:r>
              <a:rPr lang="en-US" sz="20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Asia.</a:t>
            </a:r>
          </a:p>
          <a:p>
            <a:pPr marL="285750" indent="-342900">
              <a:buFont typeface="Wingdings" panose="05000000000000000000" pitchFamily="2" charset="2"/>
              <a:buChar char="§"/>
            </a:pPr>
            <a:r>
              <a:rPr lang="en-US" sz="2000" b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2007 </a:t>
            </a:r>
            <a:r>
              <a:rPr lang="en-US" sz="20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- </a:t>
            </a:r>
            <a:r>
              <a:rPr lang="en-US" sz="2000" b="0" i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reported in </a:t>
            </a:r>
            <a:r>
              <a:rPr lang="en-US" sz="20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Europe; it</a:t>
            </a:r>
            <a:r>
              <a:rPr lang="en-US" sz="2000" b="0" i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 spread rapidly across Europe, Western Asia, and Northern Africa.</a:t>
            </a:r>
          </a:p>
          <a:p>
            <a:pPr marL="285750"/>
            <a:endParaRPr lang="en-US" sz="2000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  <a:p>
            <a:pPr marL="285750" indent="-342900">
              <a:buFont typeface="Wingdings" panose="05000000000000000000" pitchFamily="2" charset="2"/>
              <a:buChar char="§"/>
            </a:pP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2018</a:t>
            </a:r>
            <a:r>
              <a:rPr lang="en-US" sz="20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– reported</a:t>
            </a:r>
            <a:r>
              <a:rPr lang="en-US" sz="2000" b="0" i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 in North America</a:t>
            </a:r>
            <a:r>
              <a:rPr lang="en-US" sz="20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- Toronto</a:t>
            </a:r>
            <a:r>
              <a:rPr lang="en-US" sz="2000" b="0" i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en-US" sz="20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Ontario, </a:t>
            </a:r>
            <a:r>
              <a:rPr lang="en-US" sz="2000" b="0" i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Canada.</a:t>
            </a:r>
          </a:p>
          <a:p>
            <a:pPr marL="285750" indent="-342900">
              <a:buFont typeface="Wingdings" panose="05000000000000000000" pitchFamily="2" charset="2"/>
              <a:buChar char="§"/>
            </a:pPr>
            <a:r>
              <a:rPr lang="en-US" sz="2000" b="1" i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2021</a:t>
            </a:r>
            <a:r>
              <a:rPr lang="en-US" sz="2000" b="0" i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20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– detected in</a:t>
            </a:r>
            <a:r>
              <a:rPr lang="en-US" sz="2000" b="0" i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 Niagara County, New York</a:t>
            </a:r>
            <a:r>
              <a:rPr lang="en-US" sz="20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.</a:t>
            </a:r>
            <a:endParaRPr lang="en-US" sz="2000" b="0" i="0">
              <a:solidFill>
                <a:srgbClr val="242424"/>
              </a:solidFill>
              <a:effectLst/>
              <a:latin typeface="Calibri"/>
              <a:ea typeface="Calibri"/>
              <a:cs typeface="Calibri"/>
            </a:endParaRPr>
          </a:p>
          <a:p>
            <a:pPr marL="285750" indent="-34290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Current Canadian distribution - areas</a:t>
            </a:r>
            <a:r>
              <a:rPr lang="en-US" sz="2000" b="0" i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 of Ontario, Quebec, Nova Scotia, and New Brunswick.</a:t>
            </a:r>
          </a:p>
          <a:p>
            <a:pPr marL="285750" indent="-34290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Current U.S. distribution - New</a:t>
            </a:r>
            <a:r>
              <a:rPr lang="en-US" sz="2000" b="0" i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 York, Michigan, Ohio, and Massachusetts.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400" b="1"/>
          </a:p>
        </p:txBody>
      </p:sp>
      <p:pic>
        <p:nvPicPr>
          <p:cNvPr id="5" name="Picture 4" descr="A moth on a plant&#10;&#10;Description automatically generated">
            <a:extLst>
              <a:ext uri="{FF2B5EF4-FFF2-40B4-BE49-F238E27FC236}">
                <a16:creationId xmlns:a16="http://schemas.microsoft.com/office/drawing/2014/main" id="{75B59B52-76FD-83CD-30FF-F59518AF26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2" t="24038" r="30213" b="17511"/>
          <a:stretch/>
        </p:blipFill>
        <p:spPr>
          <a:xfrm>
            <a:off x="6825303" y="313428"/>
            <a:ext cx="4598982" cy="3600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6A8A29-7C69-4EC7-3582-90A7C8274137}"/>
              </a:ext>
            </a:extLst>
          </p:cNvPr>
          <p:cNvSpPr txBox="1"/>
          <p:nvPr/>
        </p:nvSpPr>
        <p:spPr>
          <a:xfrm>
            <a:off x="6825303" y="3669792"/>
            <a:ext cx="2853690" cy="24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Cydalima</a:t>
            </a:r>
            <a:r>
              <a:rPr lang="en-US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perspectalis</a:t>
            </a: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USDA-APHIS, Hannah Nadel</a:t>
            </a:r>
          </a:p>
        </p:txBody>
      </p:sp>
    </p:spTree>
    <p:extLst>
      <p:ext uri="{BB962C8B-B14F-4D97-AF65-F5344CB8AC3E}">
        <p14:creationId xmlns:p14="http://schemas.microsoft.com/office/powerpoint/2010/main" val="351290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A9670-9B6B-E50F-8D3E-2104EB8A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696" y="313428"/>
            <a:ext cx="5734050" cy="1335088"/>
          </a:xfrm>
        </p:spPr>
        <p:txBody>
          <a:bodyPr>
            <a:normAutofit/>
          </a:bodyPr>
          <a:lstStyle/>
          <a:p>
            <a:pPr algn="ctr"/>
            <a:r>
              <a:rPr lang="es-419" sz="4800" b="1" dirty="0">
                <a:latin typeface="+mn-lt"/>
              </a:rPr>
              <a:t>Palomilla del boj</a:t>
            </a:r>
            <a:br>
              <a:rPr lang="es-419" sz="4800" b="1" dirty="0">
                <a:latin typeface="+mn-lt"/>
                <a:ea typeface="Calibri"/>
                <a:cs typeface="Calibri"/>
              </a:rPr>
            </a:br>
            <a:r>
              <a:rPr lang="es-419" sz="3600" b="1" i="1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Cydalima</a:t>
            </a:r>
            <a:r>
              <a:rPr lang="es-419" sz="3600" b="1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 </a:t>
            </a:r>
            <a:r>
              <a:rPr lang="es-419" sz="3600" b="1" i="1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Calibri"/>
                <a:cs typeface="Calibri"/>
              </a:rPr>
              <a:t>perspectalis</a:t>
            </a:r>
            <a:endParaRPr lang="es-419" sz="3600" b="1" i="1" dirty="0">
              <a:solidFill>
                <a:schemeClr val="accent6">
                  <a:lumMod val="75000"/>
                </a:schemeClr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2E8D3-4D45-31EB-69C9-7F0698E9A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441" y="3857192"/>
            <a:ext cx="5321681" cy="21705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419" sz="2000" b="1" dirty="0"/>
              <a:t>Hospederos y daño</a:t>
            </a:r>
            <a:endParaRPr lang="es-419" sz="2000" dirty="0"/>
          </a:p>
          <a:p>
            <a:pPr marL="342900" indent="-342900">
              <a:lnSpc>
                <a:spcPct val="100000"/>
              </a:lnSpc>
              <a:buFont typeface="Wingdings" panose="020B0604020202020204" pitchFamily="34" charset="0"/>
              <a:buChar char="§"/>
            </a:pPr>
            <a:r>
              <a:rPr lang="es-419" sz="2000" dirty="0"/>
              <a:t>Boj - </a:t>
            </a:r>
            <a:r>
              <a:rPr lang="es-419" sz="2000" i="1" dirty="0" err="1"/>
              <a:t>Buxus</a:t>
            </a:r>
            <a:r>
              <a:rPr lang="es-419" sz="2000" dirty="0"/>
              <a:t> </a:t>
            </a:r>
            <a:r>
              <a:rPr lang="es-419" sz="2000" dirty="0" err="1"/>
              <a:t>spp</a:t>
            </a:r>
            <a:r>
              <a:rPr lang="es-419" sz="2000" dirty="0"/>
              <a:t>.</a:t>
            </a:r>
            <a:endParaRPr lang="es-419" sz="20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lnSpc>
                <a:spcPct val="100000"/>
              </a:lnSpc>
              <a:buFont typeface="Wingdings" panose="020B0604020202020204" pitchFamily="34" charset="0"/>
              <a:buChar char="§"/>
            </a:pPr>
            <a:r>
              <a:rPr lang="es-419" sz="2000" dirty="0"/>
              <a:t>Larvas se alimentan de las hojas del boj lo cual causa defoliación de las plantas hospederas. </a:t>
            </a:r>
            <a:endParaRPr lang="es-419" sz="2000" dirty="0">
              <a:ea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Wingdings" panose="020B0604020202020204" pitchFamily="34" charset="0"/>
              <a:buChar char="§"/>
            </a:pPr>
            <a:r>
              <a:rPr lang="es-419" sz="2000" dirty="0"/>
              <a:t>Una vez que desaparecen las hojas, las larvas pueden consumir la corteza, lo cual lleva al anillado y a la muerte de la planta.</a:t>
            </a:r>
            <a:endParaRPr lang="es-419" sz="2000" dirty="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22620E-C399-43CF-C73C-BEB33F5FF036}"/>
              </a:ext>
            </a:extLst>
          </p:cNvPr>
          <p:cNvSpPr txBox="1"/>
          <p:nvPr/>
        </p:nvSpPr>
        <p:spPr>
          <a:xfrm>
            <a:off x="488696" y="1719130"/>
            <a:ext cx="5321681" cy="48874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419" sz="2400" b="1" dirty="0">
                <a:ea typeface="Calibri"/>
                <a:cs typeface="Calibri"/>
              </a:rPr>
              <a:t>Distribución</a:t>
            </a:r>
          </a:p>
          <a:p>
            <a:pPr marL="285750" indent="-342900">
              <a:buFont typeface="Wingdings" panose="05000000000000000000" pitchFamily="2" charset="2"/>
              <a:buChar char="§"/>
            </a:pPr>
            <a:r>
              <a:rPr lang="es-419" sz="1900" b="0" i="0" dirty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Nativa de regiones de clima templado y subtropical en </a:t>
            </a:r>
            <a:r>
              <a:rPr lang="es-419" sz="19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Asia.</a:t>
            </a:r>
          </a:p>
          <a:p>
            <a:pPr marL="285750" indent="-342900">
              <a:buFont typeface="Wingdings" panose="05000000000000000000" pitchFamily="2" charset="2"/>
              <a:buChar char="§"/>
            </a:pPr>
            <a:r>
              <a:rPr lang="es-419" sz="1900" b="1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2007 </a:t>
            </a:r>
            <a:r>
              <a:rPr lang="es-419" sz="19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– se notificó acerca de su presencia en Europa; se dispersó rápidamente en toda </a:t>
            </a:r>
            <a:r>
              <a:rPr lang="es-419" sz="1900" b="0" i="0" dirty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Europa, Asia Occidental y el Norte de </a:t>
            </a:r>
            <a:r>
              <a:rPr lang="es-419" sz="19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Á</a:t>
            </a:r>
            <a:r>
              <a:rPr lang="es-419" sz="1900" b="0" i="0" dirty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frica.</a:t>
            </a:r>
          </a:p>
          <a:p>
            <a:pPr marL="285750"/>
            <a:endParaRPr lang="es-419" sz="1900" dirty="0">
              <a:solidFill>
                <a:srgbClr val="242424"/>
              </a:solidFill>
              <a:latin typeface="Calibri"/>
              <a:ea typeface="Calibri"/>
              <a:cs typeface="Calibri"/>
            </a:endParaRPr>
          </a:p>
          <a:p>
            <a:pPr marL="285750" indent="-342900">
              <a:buFont typeface="Wingdings" panose="05000000000000000000" pitchFamily="2" charset="2"/>
              <a:buChar char="§"/>
            </a:pPr>
            <a:r>
              <a:rPr lang="es-419" sz="19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2018</a:t>
            </a:r>
            <a:r>
              <a:rPr lang="es-419" sz="19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– se notificó acerca de su presencia en </a:t>
            </a:r>
            <a:r>
              <a:rPr lang="es-419" sz="1900" b="0" i="0" dirty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 Norteamérica</a:t>
            </a:r>
            <a:r>
              <a:rPr lang="es-419" sz="19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- Toronto</a:t>
            </a:r>
            <a:r>
              <a:rPr lang="es-419" sz="1900" b="0" i="0" dirty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es-419" sz="19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Ontario, </a:t>
            </a:r>
            <a:r>
              <a:rPr lang="es-419" sz="1900" b="0" i="0" dirty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Canadá.</a:t>
            </a:r>
          </a:p>
          <a:p>
            <a:pPr marL="285750" indent="-342900">
              <a:buFont typeface="Wingdings" panose="05000000000000000000" pitchFamily="2" charset="2"/>
              <a:buChar char="§"/>
            </a:pPr>
            <a:r>
              <a:rPr lang="es-419" sz="1900" b="1" i="0" dirty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/>
                <a:cs typeface="Calibri"/>
              </a:rPr>
              <a:t>2021</a:t>
            </a:r>
            <a:r>
              <a:rPr lang="es-419" sz="1900" b="0" i="0" dirty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s-419" sz="19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– se detectó en el condado </a:t>
            </a:r>
            <a:r>
              <a:rPr lang="es-419" sz="1900" b="0" i="0" dirty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Niagara, Nueva York</a:t>
            </a:r>
            <a:r>
              <a:rPr lang="es-419" sz="19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.</a:t>
            </a:r>
            <a:endParaRPr lang="es-419" sz="1900" b="0" i="0" dirty="0">
              <a:solidFill>
                <a:srgbClr val="242424"/>
              </a:solidFill>
              <a:effectLst/>
              <a:latin typeface="Calibri"/>
              <a:ea typeface="Calibri"/>
              <a:cs typeface="Calibri"/>
            </a:endParaRPr>
          </a:p>
          <a:p>
            <a:pPr marL="285750" indent="-342900">
              <a:buFont typeface="Wingdings" panose="05000000000000000000" pitchFamily="2" charset="2"/>
              <a:buChar char="§"/>
            </a:pPr>
            <a:r>
              <a:rPr lang="es-419" sz="19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Distribución actual en Canadá - áreas</a:t>
            </a:r>
            <a:r>
              <a:rPr lang="es-419" sz="1900" b="0" i="0" dirty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 de Ontario, Quebec, Nueva Escocia y Nueva Brunswick.</a:t>
            </a:r>
          </a:p>
          <a:p>
            <a:pPr marL="285750" indent="-342900">
              <a:buFont typeface="Wingdings" panose="05000000000000000000" pitchFamily="2" charset="2"/>
              <a:buChar char="§"/>
            </a:pPr>
            <a:r>
              <a:rPr lang="es-419" sz="19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Distribución actual en EE. UU. - Nueva</a:t>
            </a:r>
            <a:r>
              <a:rPr lang="es-419" sz="1900" b="0" i="0" dirty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 York, Michigan, Ohio</a:t>
            </a:r>
            <a:r>
              <a:rPr lang="es-419" sz="1900" dirty="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y </a:t>
            </a:r>
            <a:r>
              <a:rPr lang="es-419" sz="1900" b="0" i="0" dirty="0">
                <a:solidFill>
                  <a:srgbClr val="242424"/>
                </a:solidFill>
                <a:effectLst/>
                <a:latin typeface="Calibri"/>
                <a:ea typeface="Calibri"/>
                <a:cs typeface="Calibri"/>
              </a:rPr>
              <a:t>Massachusetts.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400" b="1" dirty="0"/>
          </a:p>
        </p:txBody>
      </p:sp>
      <p:pic>
        <p:nvPicPr>
          <p:cNvPr id="4" name="Picture 3" descr="A moth on a plant&#10;&#10;Description automatically generated">
            <a:extLst>
              <a:ext uri="{FF2B5EF4-FFF2-40B4-BE49-F238E27FC236}">
                <a16:creationId xmlns:a16="http://schemas.microsoft.com/office/drawing/2014/main" id="{0DF4E8FB-62A4-7B36-CA7B-9F371B6A9A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2" t="24038" r="30213" b="17511"/>
          <a:stretch/>
        </p:blipFill>
        <p:spPr>
          <a:xfrm>
            <a:off x="7649637" y="378083"/>
            <a:ext cx="4053667" cy="31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4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9407F-6130-0772-15A1-0C6E3BF46705}"/>
              </a:ext>
            </a:extLst>
          </p:cNvPr>
          <p:cNvSpPr txBox="1"/>
          <p:nvPr/>
        </p:nvSpPr>
        <p:spPr>
          <a:xfrm>
            <a:off x="630936" y="2807208"/>
            <a:ext cx="3429000" cy="2042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Boxwood in front of the Palacio de Bellas Artes in Mexico City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Boj</a:t>
            </a:r>
            <a:r>
              <a:rPr lang="en-US" sz="2800" dirty="0"/>
              <a:t> </a:t>
            </a:r>
            <a:r>
              <a:rPr lang="en-US" sz="2800" dirty="0" err="1"/>
              <a:t>plantando</a:t>
            </a:r>
            <a:r>
              <a:rPr lang="en-US" sz="2800" dirty="0"/>
              <a:t> al </a:t>
            </a:r>
            <a:r>
              <a:rPr lang="en-US" sz="2800" dirty="0" err="1"/>
              <a:t>frente</a:t>
            </a:r>
            <a:r>
              <a:rPr lang="en-US" sz="2800" dirty="0"/>
              <a:t> del Palacio de Bellas Artes </a:t>
            </a:r>
            <a:r>
              <a:rPr lang="en-US" sz="2800" dirty="0" err="1"/>
              <a:t>en</a:t>
            </a:r>
            <a:r>
              <a:rPr lang="en-US" sz="2800" dirty="0"/>
              <a:t> CDMX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8041BA59-EE5A-D3E2-51CC-A783CCAFD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40105"/>
            <a:ext cx="6903720" cy="517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54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205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19F620-34D5-B11D-9042-9EFE6C68BDB9}"/>
              </a:ext>
            </a:extLst>
          </p:cNvPr>
          <p:cNvSpPr txBox="1"/>
          <p:nvPr/>
        </p:nvSpPr>
        <p:spPr>
          <a:xfrm>
            <a:off x="640080" y="2872899"/>
            <a:ext cx="4243589" cy="1153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Boxwood being planted during the restoration of the Alameda in Mexico City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Boj</a:t>
            </a:r>
            <a:r>
              <a:rPr lang="en-US" sz="2400" dirty="0"/>
              <a:t> </a:t>
            </a:r>
            <a:r>
              <a:rPr lang="en-US" sz="2400" dirty="0" err="1"/>
              <a:t>siendo</a:t>
            </a:r>
            <a:r>
              <a:rPr lang="en-US" sz="2400" dirty="0"/>
              <a:t> </a:t>
            </a:r>
            <a:r>
              <a:rPr lang="en-US" sz="2400" dirty="0" err="1"/>
              <a:t>plantado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la </a:t>
            </a:r>
            <a:r>
              <a:rPr lang="en-US" sz="2400" dirty="0" err="1"/>
              <a:t>restauración</a:t>
            </a:r>
            <a:r>
              <a:rPr lang="en-US" sz="2400" dirty="0"/>
              <a:t> de la Alameda </a:t>
            </a:r>
            <a:r>
              <a:rPr lang="en-US" sz="2400" dirty="0" err="1"/>
              <a:t>en</a:t>
            </a:r>
            <a:r>
              <a:rPr lang="en-US" sz="2400" dirty="0"/>
              <a:t> CDMX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70355146-6D88-3A6B-24C7-0603490D3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1" r="-1" b="1694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094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d07005-8444-42b2-a841-576e386ff06a">
      <Terms xmlns="http://schemas.microsoft.com/office/infopath/2007/PartnerControls"/>
    </lcf76f155ced4ddcb4097134ff3c332f>
    <TaxCatchAll xmlns="826fa057-fb92-41d3-a05d-69389c14cff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7" ma:contentTypeDescription="Create a new document." ma:contentTypeScope="" ma:versionID="2cf014eec87e321491f6db0268c355a0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9f62aef419bee5a4ccecbcaa16c224e0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300230-C65E-450F-9E70-13BD0B962C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83EE65-0246-407A-8905-60B71A5FB71E}">
  <ds:schemaRefs>
    <ds:schemaRef ds:uri="http://schemas.microsoft.com/office/2006/metadata/properties"/>
    <ds:schemaRef ds:uri="http://schemas.microsoft.com/office/infopath/2007/PartnerControls"/>
    <ds:schemaRef ds:uri="51d07005-8444-42b2-a841-576e386ff06a"/>
    <ds:schemaRef ds:uri="826fa057-fb92-41d3-a05d-69389c14cff1"/>
  </ds:schemaRefs>
</ds:datastoreItem>
</file>

<file path=customXml/itemProps3.xml><?xml version="1.0" encoding="utf-8"?>
<ds:datastoreItem xmlns:ds="http://schemas.openxmlformats.org/officeDocument/2006/customXml" ds:itemID="{4164079B-DEBC-4205-9A8D-09E3B36068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d07005-8444-42b2-a841-576e386ff06a"/>
    <ds:schemaRef ds:uri="826fa057-fb92-41d3-a05d-69389c14cf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341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Box Tree Moth – BTM Cydalima perspectalis</vt:lpstr>
      <vt:lpstr>Palomilla del boj Cydalima perspectalis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Citrus leprosis virus (CiLV)</dc:title>
  <dc:creator>Maribel Hurtado</dc:creator>
  <cp:lastModifiedBy>Stephanie Bloem</cp:lastModifiedBy>
  <cp:revision>1</cp:revision>
  <dcterms:created xsi:type="dcterms:W3CDTF">2023-11-03T14:12:05Z</dcterms:created>
  <dcterms:modified xsi:type="dcterms:W3CDTF">2023-11-28T14:28:31Z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0x01010080DFBDAA08241146B46D0B1640CC890F</vt:lpwstr>
  </property>
  <property fmtid="{D5CDD505-2E9C-101B-9397-08002B2CF9AE}" pid="3" name="MediaServiceImageTags">
    <vt:lpwstr/>
  </property>
</Properties>
</file>