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6"/>
  </p:notesMasterIdLst>
  <p:sldIdLst>
    <p:sldId id="259" r:id="rId4"/>
    <p:sldId id="260" r:id="rId5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B39196F-D7F9-4C0D-99F8-296DE1455D8E}" v="1" dt="2023-11-28T14:29:58.83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75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1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2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uest User" userId="S::urn:spo:anon#eeafb04a0c44b441fa26a8e5f5cf0a2c9047c7aa903f5bf4600d97242cf84508::" providerId="AD" clId="Web-{44A75BCB-7891-5F0D-18E0-981EA465EEE2}"/>
    <pc:docChg chg="modSld">
      <pc:chgData name="Guest User" userId="S::urn:spo:anon#eeafb04a0c44b441fa26a8e5f5cf0a2c9047c7aa903f5bf4600d97242cf84508::" providerId="AD" clId="Web-{44A75BCB-7891-5F0D-18E0-981EA465EEE2}" dt="2023-11-06T17:17:45.827" v="325" actId="14100"/>
      <pc:docMkLst>
        <pc:docMk/>
      </pc:docMkLst>
      <pc:sldChg chg="modSp">
        <pc:chgData name="Guest User" userId="S::urn:spo:anon#eeafb04a0c44b441fa26a8e5f5cf0a2c9047c7aa903f5bf4600d97242cf84508::" providerId="AD" clId="Web-{44A75BCB-7891-5F0D-18E0-981EA465EEE2}" dt="2023-11-06T17:15:39.949" v="295" actId="20577"/>
        <pc:sldMkLst>
          <pc:docMk/>
          <pc:sldMk cId="3512908710" sldId="258"/>
        </pc:sldMkLst>
        <pc:spChg chg="mod">
          <ac:chgData name="Guest User" userId="S::urn:spo:anon#eeafb04a0c44b441fa26a8e5f5cf0a2c9047c7aa903f5bf4600d97242cf84508::" providerId="AD" clId="Web-{44A75BCB-7891-5F0D-18E0-981EA465EEE2}" dt="2023-11-06T17:05:59.906" v="161" actId="20577"/>
          <ac:spMkLst>
            <pc:docMk/>
            <pc:sldMk cId="3512908710" sldId="258"/>
            <ac:spMk id="2" creationId="{D07A9670-9B6B-E50F-8D3E-2104EB8A2017}"/>
          </ac:spMkLst>
        </pc:spChg>
        <pc:spChg chg="mod">
          <ac:chgData name="Guest User" userId="S::urn:spo:anon#eeafb04a0c44b441fa26a8e5f5cf0a2c9047c7aa903f5bf4600d97242cf84508::" providerId="AD" clId="Web-{44A75BCB-7891-5F0D-18E0-981EA465EEE2}" dt="2023-11-06T17:15:39.949" v="295" actId="20577"/>
          <ac:spMkLst>
            <pc:docMk/>
            <pc:sldMk cId="3512908710" sldId="258"/>
            <ac:spMk id="3" creationId="{5942E8D3-4D45-31EB-69C9-7F0698E9A694}"/>
          </ac:spMkLst>
        </pc:spChg>
        <pc:spChg chg="mod">
          <ac:chgData name="Guest User" userId="S::urn:spo:anon#eeafb04a0c44b441fa26a8e5f5cf0a2c9047c7aa903f5bf4600d97242cf84508::" providerId="AD" clId="Web-{44A75BCB-7891-5F0D-18E0-981EA465EEE2}" dt="2023-11-06T17:14:04.150" v="266" actId="14100"/>
          <ac:spMkLst>
            <pc:docMk/>
            <pc:sldMk cId="3512908710" sldId="258"/>
            <ac:spMk id="8" creationId="{A022620E-C399-43CF-C73C-BEB33F5FF036}"/>
          </ac:spMkLst>
        </pc:spChg>
        <pc:picChg chg="mod">
          <ac:chgData name="Guest User" userId="S::urn:spo:anon#eeafb04a0c44b441fa26a8e5f5cf0a2c9047c7aa903f5bf4600d97242cf84508::" providerId="AD" clId="Web-{44A75BCB-7891-5F0D-18E0-981EA465EEE2}" dt="2023-11-06T16:58:54.991" v="8" actId="1076"/>
          <ac:picMkLst>
            <pc:docMk/>
            <pc:sldMk cId="3512908710" sldId="258"/>
            <ac:picMk id="7" creationId="{3727AC11-B3E2-8D45-35CD-06F1E616A498}"/>
          </ac:picMkLst>
        </pc:picChg>
      </pc:sldChg>
      <pc:sldChg chg="addSp delSp modSp">
        <pc:chgData name="Guest User" userId="S::urn:spo:anon#eeafb04a0c44b441fa26a8e5f5cf0a2c9047c7aa903f5bf4600d97242cf84508::" providerId="AD" clId="Web-{44A75BCB-7891-5F0D-18E0-981EA465EEE2}" dt="2023-11-06T17:17:45.827" v="325" actId="14100"/>
        <pc:sldMkLst>
          <pc:docMk/>
          <pc:sldMk cId="1767615732" sldId="259"/>
        </pc:sldMkLst>
        <pc:spChg chg="mod">
          <ac:chgData name="Guest User" userId="S::urn:spo:anon#eeafb04a0c44b441fa26a8e5f5cf0a2c9047c7aa903f5bf4600d97242cf84508::" providerId="AD" clId="Web-{44A75BCB-7891-5F0D-18E0-981EA465EEE2}" dt="2023-11-06T17:16:58.935" v="315" actId="20577"/>
          <ac:spMkLst>
            <pc:docMk/>
            <pc:sldMk cId="1767615732" sldId="259"/>
            <ac:spMk id="2" creationId="{71B26CEE-9038-4CB4-9A48-ABB932ECB14D}"/>
          </ac:spMkLst>
        </pc:spChg>
        <pc:spChg chg="del">
          <ac:chgData name="Guest User" userId="S::urn:spo:anon#eeafb04a0c44b441fa26a8e5f5cf0a2c9047c7aa903f5bf4600d97242cf84508::" providerId="AD" clId="Web-{44A75BCB-7891-5F0D-18E0-981EA465EEE2}" dt="2023-11-06T17:16:52.138" v="313"/>
          <ac:spMkLst>
            <pc:docMk/>
            <pc:sldMk cId="1767615732" sldId="259"/>
            <ac:spMk id="3" creationId="{34DAB9B9-9087-61D4-79EF-6F1300EFF1CB}"/>
          </ac:spMkLst>
        </pc:spChg>
        <pc:spChg chg="mod">
          <ac:chgData name="Guest User" userId="S::urn:spo:anon#eeafb04a0c44b441fa26a8e5f5cf0a2c9047c7aa903f5bf4600d97242cf84508::" providerId="AD" clId="Web-{44A75BCB-7891-5F0D-18E0-981EA465EEE2}" dt="2023-11-06T17:17:45.827" v="325" actId="14100"/>
          <ac:spMkLst>
            <pc:docMk/>
            <pc:sldMk cId="1767615732" sldId="259"/>
            <ac:spMk id="5" creationId="{D757F702-FCAB-66DA-A754-AD6EDA1183D2}"/>
          </ac:spMkLst>
        </pc:spChg>
        <pc:spChg chg="add del mod">
          <ac:chgData name="Guest User" userId="S::urn:spo:anon#eeafb04a0c44b441fa26a8e5f5cf0a2c9047c7aa903f5bf4600d97242cf84508::" providerId="AD" clId="Web-{44A75BCB-7891-5F0D-18E0-981EA465EEE2}" dt="2023-11-06T17:17:25.405" v="318"/>
          <ac:spMkLst>
            <pc:docMk/>
            <pc:sldMk cId="1767615732" sldId="259"/>
            <ac:spMk id="6" creationId="{C000D3CE-330F-EC46-792D-CE0174E445ED}"/>
          </ac:spMkLst>
        </pc:spChg>
        <pc:spChg chg="mod">
          <ac:chgData name="Guest User" userId="S::urn:spo:anon#eeafb04a0c44b441fa26a8e5f5cf0a2c9047c7aa903f5bf4600d97242cf84508::" providerId="AD" clId="Web-{44A75BCB-7891-5F0D-18E0-981EA465EEE2}" dt="2023-11-06T17:17:33.202" v="322" actId="20577"/>
          <ac:spMkLst>
            <pc:docMk/>
            <pc:sldMk cId="1767615732" sldId="259"/>
            <ac:spMk id="12" creationId="{8763B08F-7A21-5EC4-E174-1098C4A3B212}"/>
          </ac:spMkLst>
        </pc:spChg>
        <pc:picChg chg="mod">
          <ac:chgData name="Guest User" userId="S::urn:spo:anon#eeafb04a0c44b441fa26a8e5f5cf0a2c9047c7aa903f5bf4600d97242cf84508::" providerId="AD" clId="Web-{44A75BCB-7891-5F0D-18E0-981EA465EEE2}" dt="2023-11-06T17:16:25.903" v="299" actId="1076"/>
          <ac:picMkLst>
            <pc:docMk/>
            <pc:sldMk cId="1767615732" sldId="259"/>
            <ac:picMk id="14" creationId="{5B38FDC8-9A8E-90F6-BFE6-B09B7969903F}"/>
          </ac:picMkLst>
        </pc:picChg>
      </pc:sldChg>
    </pc:docChg>
  </pc:docChgLst>
  <pc:docChgLst>
    <pc:chgData name="Stephanie Bloem" userId="120205f8-b7c3-44c8-872f-00fc1f63a223" providerId="ADAL" clId="{4B39196F-D7F9-4C0D-99F8-296DE1455D8E}"/>
    <pc:docChg chg="custSel addSld delSld modSld">
      <pc:chgData name="Stephanie Bloem" userId="120205f8-b7c3-44c8-872f-00fc1f63a223" providerId="ADAL" clId="{4B39196F-D7F9-4C0D-99F8-296DE1455D8E}" dt="2023-11-28T14:29:58.838" v="7"/>
      <pc:docMkLst>
        <pc:docMk/>
      </pc:docMkLst>
      <pc:sldChg chg="del">
        <pc:chgData name="Stephanie Bloem" userId="120205f8-b7c3-44c8-872f-00fc1f63a223" providerId="ADAL" clId="{4B39196F-D7F9-4C0D-99F8-296DE1455D8E}" dt="2023-11-28T14:29:30.950" v="5" actId="2696"/>
        <pc:sldMkLst>
          <pc:docMk/>
          <pc:sldMk cId="3512908710" sldId="258"/>
        </pc:sldMkLst>
      </pc:sldChg>
      <pc:sldChg chg="modSp mod">
        <pc:chgData name="Stephanie Bloem" userId="120205f8-b7c3-44c8-872f-00fc1f63a223" providerId="ADAL" clId="{4B39196F-D7F9-4C0D-99F8-296DE1455D8E}" dt="2023-11-27T19:08:03.662" v="4" actId="1076"/>
        <pc:sldMkLst>
          <pc:docMk/>
          <pc:sldMk cId="1767615732" sldId="259"/>
        </pc:sldMkLst>
        <pc:spChg chg="mod">
          <ac:chgData name="Stephanie Bloem" userId="120205f8-b7c3-44c8-872f-00fc1f63a223" providerId="ADAL" clId="{4B39196F-D7F9-4C0D-99F8-296DE1455D8E}" dt="2023-11-27T19:07:52.844" v="3" actId="27636"/>
          <ac:spMkLst>
            <pc:docMk/>
            <pc:sldMk cId="1767615732" sldId="259"/>
            <ac:spMk id="5" creationId="{D757F702-FCAB-66DA-A754-AD6EDA1183D2}"/>
          </ac:spMkLst>
        </pc:spChg>
        <pc:spChg chg="mod">
          <ac:chgData name="Stephanie Bloem" userId="120205f8-b7c3-44c8-872f-00fc1f63a223" providerId="ADAL" clId="{4B39196F-D7F9-4C0D-99F8-296DE1455D8E}" dt="2023-11-27T19:08:03.662" v="4" actId="1076"/>
          <ac:spMkLst>
            <pc:docMk/>
            <pc:sldMk cId="1767615732" sldId="259"/>
            <ac:spMk id="12" creationId="{8763B08F-7A21-5EC4-E174-1098C4A3B212}"/>
          </ac:spMkLst>
        </pc:spChg>
      </pc:sldChg>
      <pc:sldChg chg="new del">
        <pc:chgData name="Stephanie Bloem" userId="120205f8-b7c3-44c8-872f-00fc1f63a223" providerId="ADAL" clId="{4B39196F-D7F9-4C0D-99F8-296DE1455D8E}" dt="2023-11-28T14:29:34.729" v="6" actId="2696"/>
        <pc:sldMkLst>
          <pc:docMk/>
          <pc:sldMk cId="2012904526" sldId="260"/>
        </pc:sldMkLst>
      </pc:sldChg>
      <pc:sldChg chg="add">
        <pc:chgData name="Stephanie Bloem" userId="120205f8-b7c3-44c8-872f-00fc1f63a223" providerId="ADAL" clId="{4B39196F-D7F9-4C0D-99F8-296DE1455D8E}" dt="2023-11-28T14:29:58.838" v="7"/>
        <pc:sldMkLst>
          <pc:docMk/>
          <pc:sldMk cId="2426932432" sldId="260"/>
        </pc:sldMkLst>
      </pc:sldChg>
    </pc:docChg>
  </pc:docChgLst>
  <pc:docChgLst>
    <pc:chgData name="Travis, Matthew - MRP-APHIS" userId="1611b3e5-3973-4110-a172-dee338e2a2e8" providerId="ADAL" clId="{850F9DAA-0730-4053-B8E4-2D31305D993B}"/>
    <pc:docChg chg="custSel modSld">
      <pc:chgData name="Travis, Matthew - MRP-APHIS" userId="1611b3e5-3973-4110-a172-dee338e2a2e8" providerId="ADAL" clId="{850F9DAA-0730-4053-B8E4-2D31305D993B}" dt="2023-11-13T19:50:36.476" v="742" actId="27636"/>
      <pc:docMkLst>
        <pc:docMk/>
      </pc:docMkLst>
      <pc:sldChg chg="modSp mod">
        <pc:chgData name="Travis, Matthew - MRP-APHIS" userId="1611b3e5-3973-4110-a172-dee338e2a2e8" providerId="ADAL" clId="{850F9DAA-0730-4053-B8E4-2D31305D993B}" dt="2023-11-13T19:50:36.476" v="742" actId="27636"/>
        <pc:sldMkLst>
          <pc:docMk/>
          <pc:sldMk cId="1767615732" sldId="259"/>
        </pc:sldMkLst>
        <pc:spChg chg="mod">
          <ac:chgData name="Travis, Matthew - MRP-APHIS" userId="1611b3e5-3973-4110-a172-dee338e2a2e8" providerId="ADAL" clId="{850F9DAA-0730-4053-B8E4-2D31305D993B}" dt="2023-11-13T19:50:36.476" v="742" actId="27636"/>
          <ac:spMkLst>
            <pc:docMk/>
            <pc:sldMk cId="1767615732" sldId="259"/>
            <ac:spMk id="5" creationId="{D757F702-FCAB-66DA-A754-AD6EDA1183D2}"/>
          </ac:spMkLst>
        </pc:spChg>
        <pc:spChg chg="mod">
          <ac:chgData name="Travis, Matthew - MRP-APHIS" userId="1611b3e5-3973-4110-a172-dee338e2a2e8" providerId="ADAL" clId="{850F9DAA-0730-4053-B8E4-2D31305D993B}" dt="2023-11-13T19:38:54.056" v="216" actId="20577"/>
          <ac:spMkLst>
            <pc:docMk/>
            <pc:sldMk cId="1767615732" sldId="259"/>
            <ac:spMk id="12" creationId="{8763B08F-7A21-5EC4-E174-1098C4A3B212}"/>
          </ac:spMkLst>
        </pc:spChg>
        <pc:picChg chg="mod">
          <ac:chgData name="Travis, Matthew - MRP-APHIS" userId="1611b3e5-3973-4110-a172-dee338e2a2e8" providerId="ADAL" clId="{850F9DAA-0730-4053-B8E4-2D31305D993B}" dt="2023-11-13T19:50:19.499" v="740" actId="1076"/>
          <ac:picMkLst>
            <pc:docMk/>
            <pc:sldMk cId="1767615732" sldId="259"/>
            <ac:picMk id="14" creationId="{5B38FDC8-9A8E-90F6-BFE6-B09B7969903F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037B72-63EC-4BE0-B493-DCD952528934}" type="datetimeFigureOut">
              <a:rPr lang="es-CO" smtClean="0"/>
              <a:t>28/11/2023</a:t>
            </a:fld>
            <a:endParaRPr lang="es-C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D67E6D-CFFF-436D-8AA4-8C947F33448C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126967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23BD2F-A5B1-764A-0709-D320211EEC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s-CO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3C6A4F-01B1-BF9F-AED8-1BAA131510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s-C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8FC893-BD80-D651-51FE-B0A4F93F1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943AB-530F-4784-A00B-79CCBDF6F5A1}" type="datetimeFigureOut">
              <a:rPr lang="es-CO" smtClean="0"/>
              <a:t>28/11/2023</a:t>
            </a:fld>
            <a:endParaRPr lang="es-C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FBFF10-7167-9E5D-72EB-F29E2D864C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3790BD-4A21-20AB-2280-97022881F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13411-4152-4326-8F8C-DE9989CAFE46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22508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61375-8D0B-8727-6A4B-0CB965D009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CO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17709D-F2D8-FA55-58FB-6557EA522B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50928F-FE80-807D-EEE6-94D121FD8D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943AB-530F-4784-A00B-79CCBDF6F5A1}" type="datetimeFigureOut">
              <a:rPr lang="es-CO" smtClean="0"/>
              <a:t>28/11/2023</a:t>
            </a:fld>
            <a:endParaRPr lang="es-C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8F50F2-D843-71CA-162B-5015840AE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09279F-94F5-1E1F-01E5-385FC37E90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13411-4152-4326-8F8C-DE9989CAFE46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067267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7FEDB35-2791-CB15-44BB-8913C97D4A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CO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E0D6072-283C-A96F-9975-423EA24296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ECA83B-99E1-AD60-539F-3EEC1D7F32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943AB-530F-4784-A00B-79CCBDF6F5A1}" type="datetimeFigureOut">
              <a:rPr lang="es-CO" smtClean="0"/>
              <a:t>28/11/2023</a:t>
            </a:fld>
            <a:endParaRPr lang="es-C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A157D6-A57B-75FC-D59D-64AE7EB93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977692-9488-499B-6358-95E0D91714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13411-4152-4326-8F8C-DE9989CAFE46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03228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83879F-2D50-2CD1-9C36-EF160F2E1E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C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E9EA1F-B76E-B66F-5A97-EBF843EBB6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16AF27-2792-BAEC-CD2A-D37EB6E4E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943AB-530F-4784-A00B-79CCBDF6F5A1}" type="datetimeFigureOut">
              <a:rPr lang="es-CO" smtClean="0"/>
              <a:t>28/11/2023</a:t>
            </a:fld>
            <a:endParaRPr lang="es-C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198B8D-34B9-43C2-3785-25119E4A9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4C2893-E288-47EB-36E2-4044089056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13411-4152-4326-8F8C-DE9989CAFE46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98834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3A3293-750C-251E-F308-49E99D109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s-C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586040-F7C6-B984-A1AA-1878910451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3FFEB6-11C5-E182-E8D2-ABA28FC03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943AB-530F-4784-A00B-79CCBDF6F5A1}" type="datetimeFigureOut">
              <a:rPr lang="es-CO" smtClean="0"/>
              <a:t>28/11/2023</a:t>
            </a:fld>
            <a:endParaRPr lang="es-C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5DCCD5-1446-0741-E9FB-557FA0E9F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AFB0E1-51EE-A693-39D2-0C1B31254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13411-4152-4326-8F8C-DE9989CAFE46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33435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8868EA-7A81-2C37-5B9C-63A6E04778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C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8753B2-E7C8-F7C3-7837-9425127BB3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O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C4ADBE-6002-9737-D60A-BB1AE1689E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O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84073A-E8B7-E2B8-57EC-C1A3FA94FE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943AB-530F-4784-A00B-79CCBDF6F5A1}" type="datetimeFigureOut">
              <a:rPr lang="es-CO" smtClean="0"/>
              <a:t>28/11/2023</a:t>
            </a:fld>
            <a:endParaRPr lang="es-C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C0FE03-5DAF-7C0D-08F6-BA87F6FA6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CCAD97-D80C-78CE-2755-62B3F39D0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13411-4152-4326-8F8C-DE9989CAFE46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22880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6BD844-7524-CB91-EEC5-671E30ABA4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C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120E56-8073-8C76-D6A5-67F0C6E722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DDDAF0-8DCD-7D35-5CC7-CAE094B8D1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O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81ECE9-271C-0361-A034-88DFBB0DE3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EE4609F-788C-F4AF-AB6C-74DBBD3AF8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O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3C1248-CDF0-E0E6-1912-EFB261EDF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943AB-530F-4784-A00B-79CCBDF6F5A1}" type="datetimeFigureOut">
              <a:rPr lang="es-CO" smtClean="0"/>
              <a:t>28/11/2023</a:t>
            </a:fld>
            <a:endParaRPr lang="es-CO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C152C8E-F7BB-16BE-532F-74D546512C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4FBED0A-278A-C446-AFA8-9EBE637A6A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13411-4152-4326-8F8C-DE9989CAFE46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6866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13ABDE-BC8E-223C-58BA-315CE67198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CO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3AD37F-A3E7-8205-D2C7-99D1CA01E0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943AB-530F-4784-A00B-79CCBDF6F5A1}" type="datetimeFigureOut">
              <a:rPr lang="es-CO" smtClean="0"/>
              <a:t>28/11/2023</a:t>
            </a:fld>
            <a:endParaRPr lang="es-CO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BC02F8-4E93-4990-385C-A5597E72E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9279D8-1495-4D62-4424-A0E55E152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13411-4152-4326-8F8C-DE9989CAFE46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645540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F907AF-B260-BD4C-53BC-09BD2DB36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943AB-530F-4784-A00B-79CCBDF6F5A1}" type="datetimeFigureOut">
              <a:rPr lang="es-CO" smtClean="0"/>
              <a:t>28/11/2023</a:t>
            </a:fld>
            <a:endParaRPr lang="es-CO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B986148-A2B0-C4F5-D684-66E6C629C3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24F2BB-86D1-229D-5A83-3CE31784D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13411-4152-4326-8F8C-DE9989CAFE46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41979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CE3C6-6738-17C2-9E19-E84E2A23D0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C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CD8771-55D4-DAF1-4525-113240CA5C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O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39FFC6-C776-00BC-EF72-91F2735179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9942B6-4D3C-D48C-A535-72F425133D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943AB-530F-4784-A00B-79CCBDF6F5A1}" type="datetimeFigureOut">
              <a:rPr lang="es-CO" smtClean="0"/>
              <a:t>28/11/2023</a:t>
            </a:fld>
            <a:endParaRPr lang="es-C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740F72-5279-F5DE-0973-5115116CD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09CA50-232F-9C7A-7DF0-64B89796E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13411-4152-4326-8F8C-DE9989CAFE46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12110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58A287-377A-C714-DC01-147B6B7143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CO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45F2846-7CEC-F970-2EF1-EE05C22A68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A9BE26-B5D5-A99D-112F-42040814B9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920AD0-9E2A-0DE7-CAC3-AE58368F41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943AB-530F-4784-A00B-79CCBDF6F5A1}" type="datetimeFigureOut">
              <a:rPr lang="es-CO" smtClean="0"/>
              <a:t>28/11/2023</a:t>
            </a:fld>
            <a:endParaRPr lang="es-C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E16464-E713-1715-2F55-AA65F78849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777592-5F5E-7F9D-A2F7-28B51ACB1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13411-4152-4326-8F8C-DE9989CAFE46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76159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A48D91E-EC2F-0E95-FF43-9814436F15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s-C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789FE0-7FA2-C106-EDD9-ECE54A6B69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1611D5-A872-0D90-6EBA-887B6D92A2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6943AB-530F-4784-A00B-79CCBDF6F5A1}" type="datetimeFigureOut">
              <a:rPr lang="es-CO" smtClean="0"/>
              <a:t>28/11/2023</a:t>
            </a:fld>
            <a:endParaRPr lang="es-C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2D59E6-999E-459E-E1A0-4A4AAA6782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42FCA2-F361-20FC-8334-4BBDFEE9E5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813411-4152-4326-8F8C-DE9989CAFE46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25748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B26CEE-9038-4CB4-9A48-ABB932ECB1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800" b="1">
                <a:latin typeface="Calibri"/>
                <a:cs typeface="Calibri"/>
              </a:rPr>
              <a:t>Spotted lanternfly – SLF – </a:t>
            </a:r>
            <a:r>
              <a:rPr lang="en-US" sz="4800" b="1" i="1" err="1">
                <a:latin typeface="Calibri"/>
                <a:cs typeface="Calibri"/>
              </a:rPr>
              <a:t>Lycorma</a:t>
            </a:r>
            <a:r>
              <a:rPr lang="en-US" sz="4800" b="1" i="1">
                <a:latin typeface="Calibri"/>
                <a:cs typeface="Calibri"/>
              </a:rPr>
              <a:t> </a:t>
            </a:r>
            <a:r>
              <a:rPr lang="en-US" sz="4800" b="1" i="1" err="1">
                <a:latin typeface="Calibri"/>
                <a:cs typeface="Calibri"/>
              </a:rPr>
              <a:t>delicatula</a:t>
            </a:r>
            <a:endParaRPr lang="es-CO" sz="4800" b="1" i="1" err="1">
              <a:latin typeface="Calibri"/>
              <a:cs typeface="Calibri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763B08F-7A21-5EC4-E174-1098C4A3B212}"/>
              </a:ext>
            </a:extLst>
          </p:cNvPr>
          <p:cNvSpPr txBox="1"/>
          <p:nvPr/>
        </p:nvSpPr>
        <p:spPr>
          <a:xfrm>
            <a:off x="754556" y="1333258"/>
            <a:ext cx="6096000" cy="2246769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endParaRPr lang="es-CO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400" b="1" dirty="0" err="1"/>
              <a:t>Distribution</a:t>
            </a:r>
            <a:r>
              <a:rPr lang="es-CO" sz="2400" b="1" dirty="0"/>
              <a:t> </a:t>
            </a:r>
            <a:endParaRPr lang="es-CO" sz="2400" b="1" dirty="0">
              <a:ea typeface="Calibri" panose="020F0502020204030204"/>
              <a:cs typeface="Calibri" panose="020F0502020204030204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CO" dirty="0"/>
              <a:t> </a:t>
            </a:r>
            <a:r>
              <a:rPr lang="es-CO" sz="2000" dirty="0"/>
              <a:t>Native to subtropical regions of Southeast Asia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CO" sz="2000" dirty="0">
                <a:cs typeface="Calibri"/>
              </a:rPr>
              <a:t>2006 – 2009 </a:t>
            </a:r>
            <a:r>
              <a:rPr lang="es-CO" sz="2000" dirty="0" err="1">
                <a:cs typeface="Calibri"/>
              </a:rPr>
              <a:t>reported</a:t>
            </a:r>
            <a:r>
              <a:rPr lang="es-CO" sz="2000" dirty="0">
                <a:cs typeface="Calibri"/>
              </a:rPr>
              <a:t> in South </a:t>
            </a:r>
            <a:r>
              <a:rPr lang="es-CO" sz="2000" dirty="0" err="1">
                <a:cs typeface="Calibri"/>
              </a:rPr>
              <a:t>Korea</a:t>
            </a:r>
            <a:r>
              <a:rPr lang="es-CO" sz="2000" dirty="0">
                <a:cs typeface="Calibri"/>
              </a:rPr>
              <a:t> and Vietnam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CO" sz="2000" dirty="0">
                <a:cs typeface="Calibri"/>
              </a:rPr>
              <a:t>2014 introduced into Pennsylvania, United States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es-CO" dirty="0">
              <a:cs typeface="Calibri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5B38FDC8-9A8E-90F6-BFE6-B09B796990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3968" y="1690688"/>
            <a:ext cx="4935610" cy="2824480"/>
          </a:xfrm>
          <a:prstGeom prst="rect">
            <a:avLst/>
          </a:prstGeom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757F702-FCAB-66DA-A754-AD6EDA1183D2}"/>
              </a:ext>
            </a:extLst>
          </p:cNvPr>
          <p:cNvSpPr txBox="1">
            <a:spLocks/>
          </p:cNvSpPr>
          <p:nvPr/>
        </p:nvSpPr>
        <p:spPr>
          <a:xfrm>
            <a:off x="754556" y="3441002"/>
            <a:ext cx="8199974" cy="305187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110000"/>
              </a:lnSpc>
            </a:pPr>
            <a:r>
              <a:rPr lang="es-CO" sz="2400" b="1" dirty="0" err="1"/>
              <a:t>Affected</a:t>
            </a:r>
            <a:r>
              <a:rPr lang="es-CO" sz="2400" b="1" dirty="0"/>
              <a:t> hosts and </a:t>
            </a:r>
            <a:r>
              <a:rPr lang="es-CO" sz="2400" b="1" dirty="0" err="1"/>
              <a:t>damage</a:t>
            </a:r>
            <a:endParaRPr lang="es-CO" sz="2400" b="1" dirty="0"/>
          </a:p>
          <a:p>
            <a:pPr marL="742950" lvl="1" indent="-285750"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es-CO" sz="2100" i="1" dirty="0" err="1"/>
              <a:t>Ailanthus</a:t>
            </a:r>
            <a:r>
              <a:rPr lang="es-CO" sz="2100" i="1" dirty="0"/>
              <a:t> altissima </a:t>
            </a:r>
            <a:r>
              <a:rPr lang="es-CO" sz="2100" dirty="0"/>
              <a:t>(</a:t>
            </a:r>
            <a:r>
              <a:rPr lang="es-CO" sz="2100" dirty="0" err="1"/>
              <a:t>tree</a:t>
            </a:r>
            <a:r>
              <a:rPr lang="es-CO" sz="2100" dirty="0"/>
              <a:t>-of-</a:t>
            </a:r>
            <a:r>
              <a:rPr lang="es-CO" sz="2100" dirty="0" err="1"/>
              <a:t>heaven</a:t>
            </a:r>
            <a:r>
              <a:rPr lang="es-CO" sz="2100" dirty="0"/>
              <a:t>) </a:t>
            </a:r>
            <a:r>
              <a:rPr lang="es-CO" sz="2100" dirty="0" err="1"/>
              <a:t>is</a:t>
            </a:r>
            <a:r>
              <a:rPr lang="es-CO" sz="2100" dirty="0"/>
              <a:t> the </a:t>
            </a:r>
            <a:r>
              <a:rPr lang="es-CO" sz="2100" dirty="0" err="1"/>
              <a:t>most</a:t>
            </a:r>
            <a:r>
              <a:rPr lang="es-CO" sz="2100" dirty="0"/>
              <a:t> </a:t>
            </a:r>
            <a:r>
              <a:rPr lang="es-CO" sz="2100" dirty="0" err="1"/>
              <a:t>preferred</a:t>
            </a:r>
            <a:r>
              <a:rPr lang="es-CO" sz="2100" dirty="0"/>
              <a:t> host</a:t>
            </a:r>
          </a:p>
          <a:p>
            <a:pPr marL="742950" lvl="1" indent="-285750"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es-CO" sz="2100" dirty="0" err="1"/>
              <a:t>Reported</a:t>
            </a:r>
            <a:r>
              <a:rPr lang="es-CO" sz="2100" dirty="0"/>
              <a:t> </a:t>
            </a:r>
            <a:r>
              <a:rPr lang="es-CO" sz="2100" dirty="0" err="1"/>
              <a:t>feeding</a:t>
            </a:r>
            <a:r>
              <a:rPr lang="es-CO" sz="2100" dirty="0"/>
              <a:t> </a:t>
            </a:r>
            <a:r>
              <a:rPr lang="es-CO" sz="2100" dirty="0" err="1"/>
              <a:t>on</a:t>
            </a:r>
            <a:r>
              <a:rPr lang="es-CO" sz="2100" dirty="0"/>
              <a:t> </a:t>
            </a:r>
            <a:r>
              <a:rPr lang="es-CO" sz="2100" dirty="0" err="1"/>
              <a:t>over</a:t>
            </a:r>
            <a:r>
              <a:rPr lang="es-CO" sz="2100" dirty="0"/>
              <a:t> 100 </a:t>
            </a:r>
            <a:r>
              <a:rPr lang="es-CO" sz="2100" dirty="0" err="1"/>
              <a:t>plant</a:t>
            </a:r>
            <a:r>
              <a:rPr lang="es-CO" sz="2100" dirty="0"/>
              <a:t> </a:t>
            </a:r>
            <a:r>
              <a:rPr lang="es-CO" sz="2100" dirty="0" err="1"/>
              <a:t>taxa</a:t>
            </a:r>
            <a:endParaRPr lang="es-CO" sz="2100" dirty="0"/>
          </a:p>
          <a:p>
            <a:pPr marL="742950" lvl="1" indent="-285750"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en-US" sz="2100" b="0" dirty="0">
                <a:solidFill>
                  <a:srgbClr val="202122"/>
                </a:solidFill>
                <a:effectLst/>
              </a:rPr>
              <a:t>Nymphs and adults </a:t>
            </a:r>
            <a:r>
              <a:rPr lang="en-US" sz="2100" b="0" i="0" dirty="0">
                <a:solidFill>
                  <a:srgbClr val="202122"/>
                </a:solidFill>
                <a:effectLst/>
              </a:rPr>
              <a:t>feed on sap from the trunk or branches of their host plants</a:t>
            </a:r>
          </a:p>
          <a:p>
            <a:pPr marL="742950" lvl="1" indent="-285750"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en-US" sz="2100" dirty="0">
                <a:solidFill>
                  <a:srgbClr val="202122"/>
                </a:solidFill>
              </a:rPr>
              <a:t>Feeding in </a:t>
            </a:r>
            <a:r>
              <a:rPr lang="en-US" sz="2100" b="0" i="0" dirty="0">
                <a:solidFill>
                  <a:srgbClr val="202122"/>
                </a:solidFill>
                <a:effectLst/>
              </a:rPr>
              <a:t>large numbers on a single plant, they can directly cause substantial damage to, and effectively kill parts or the whole of the host</a:t>
            </a:r>
          </a:p>
          <a:p>
            <a:pPr marL="742950" lvl="1" indent="-285750"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en-US" sz="2100" dirty="0">
                <a:solidFill>
                  <a:srgbClr val="202122"/>
                </a:solidFill>
              </a:rPr>
              <a:t>Adults also secrete “honeydew”, a sugary secretion of excess waste and sap’ accumulation of the honeydew can develop mold, mildew and attract other insects.  Heavy mold and mildew can impact photosynthesis </a:t>
            </a:r>
            <a:endParaRPr lang="es-CO" sz="2100" dirty="0"/>
          </a:p>
          <a:p>
            <a:pPr marL="742950" lvl="1" indent="-285750">
              <a:lnSpc>
                <a:spcPct val="110000"/>
              </a:lnSpc>
              <a:buFont typeface="Wingdings" panose="05000000000000000000" pitchFamily="2" charset="2"/>
              <a:buChar char="§"/>
            </a:pPr>
            <a:endParaRPr lang="es-CO" sz="2000" dirty="0"/>
          </a:p>
        </p:txBody>
      </p:sp>
    </p:spTree>
    <p:extLst>
      <p:ext uri="{BB962C8B-B14F-4D97-AF65-F5344CB8AC3E}">
        <p14:creationId xmlns:p14="http://schemas.microsoft.com/office/powerpoint/2010/main" val="17676157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B26CEE-9038-4CB4-9A48-ABB932ECB1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419" sz="4800" b="1" dirty="0">
                <a:latin typeface="Calibri"/>
                <a:cs typeface="Calibri"/>
              </a:rPr>
              <a:t>Mosca linterna con manchas – </a:t>
            </a:r>
            <a:r>
              <a:rPr lang="es-419" sz="4800" b="1" i="1" dirty="0" err="1">
                <a:latin typeface="Calibri"/>
                <a:cs typeface="Calibri"/>
              </a:rPr>
              <a:t>Lycorma</a:t>
            </a:r>
            <a:r>
              <a:rPr lang="es-419" sz="4800" b="1" i="1" dirty="0">
                <a:latin typeface="Calibri"/>
                <a:cs typeface="Calibri"/>
              </a:rPr>
              <a:t> </a:t>
            </a:r>
            <a:r>
              <a:rPr lang="es-419" sz="4800" b="1" i="1" dirty="0" err="1">
                <a:latin typeface="Calibri"/>
                <a:cs typeface="Calibri"/>
              </a:rPr>
              <a:t>delicatula</a:t>
            </a:r>
            <a:endParaRPr lang="es-419" sz="4800" b="1" i="1" dirty="0">
              <a:latin typeface="Calibri"/>
              <a:cs typeface="Calibri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763B08F-7A21-5EC4-E174-1098C4A3B212}"/>
              </a:ext>
            </a:extLst>
          </p:cNvPr>
          <p:cNvSpPr txBox="1"/>
          <p:nvPr/>
        </p:nvSpPr>
        <p:spPr>
          <a:xfrm>
            <a:off x="754556" y="1499513"/>
            <a:ext cx="6096000" cy="220060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400" b="1" dirty="0"/>
              <a:t>Distribución </a:t>
            </a:r>
            <a:endParaRPr lang="es-CO" sz="2400" b="1" dirty="0">
              <a:ea typeface="Calibri" panose="020F0502020204030204"/>
              <a:cs typeface="Calibri" panose="020F0502020204030204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CO" sz="1900" dirty="0"/>
              <a:t>Nativa de regiones con clima subtropical del sudeste de Asia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CO" sz="1900" dirty="0">
                <a:cs typeface="Calibri"/>
              </a:rPr>
              <a:t>2006 – 2009 se notificó acerca de su presencia en Corea del Sur y Vietnam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CO" sz="1900" dirty="0">
                <a:cs typeface="Calibri"/>
              </a:rPr>
              <a:t>2014 se introdujo a Pensilvania, Estados Unidos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es-CO" dirty="0">
              <a:cs typeface="Calibri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5B38FDC8-9A8E-90F6-BFE6-B09B796990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3968" y="1690688"/>
            <a:ext cx="4935610" cy="2824480"/>
          </a:xfrm>
          <a:prstGeom prst="rect">
            <a:avLst/>
          </a:prstGeom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757F702-FCAB-66DA-A754-AD6EDA1183D2}"/>
              </a:ext>
            </a:extLst>
          </p:cNvPr>
          <p:cNvSpPr txBox="1">
            <a:spLocks/>
          </p:cNvSpPr>
          <p:nvPr/>
        </p:nvSpPr>
        <p:spPr>
          <a:xfrm>
            <a:off x="754556" y="3560594"/>
            <a:ext cx="8199974" cy="305187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/>
            <a:r>
              <a:rPr lang="es-CO" sz="2400" b="1" dirty="0"/>
              <a:t>Hospederos afectados y daño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419" sz="2100" i="1" dirty="0" err="1"/>
              <a:t>Ailanthus</a:t>
            </a:r>
            <a:r>
              <a:rPr lang="es-419" sz="2100" i="1" dirty="0"/>
              <a:t> </a:t>
            </a:r>
            <a:r>
              <a:rPr lang="es-419" sz="2100" i="1" dirty="0" err="1"/>
              <a:t>altissima</a:t>
            </a:r>
            <a:r>
              <a:rPr lang="es-419" sz="2100" i="1" dirty="0"/>
              <a:t> </a:t>
            </a:r>
            <a:r>
              <a:rPr lang="es-419" sz="2100" dirty="0"/>
              <a:t>(árbol del cielo) es el hospedero de mayor preferencia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419" sz="2100" dirty="0"/>
              <a:t>Se notificó que se alimenta de más de 100 taxones de plantas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419" sz="2100" b="0" dirty="0">
                <a:solidFill>
                  <a:srgbClr val="202122"/>
                </a:solidFill>
                <a:effectLst/>
              </a:rPr>
              <a:t>Ninfas y adultos se alimentan de la savia del tronco o ramas de sus plantas hospederas</a:t>
            </a:r>
            <a:endParaRPr lang="es-419" sz="2100" b="0" i="0" dirty="0">
              <a:solidFill>
                <a:srgbClr val="202122"/>
              </a:solidFill>
              <a:effectLst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419" sz="2100" dirty="0">
                <a:solidFill>
                  <a:srgbClr val="202122"/>
                </a:solidFill>
              </a:rPr>
              <a:t>Gran número de especímenes se alimentan de una sola </a:t>
            </a:r>
            <a:r>
              <a:rPr lang="es-419" sz="2100" b="0" i="0" dirty="0">
                <a:solidFill>
                  <a:srgbClr val="202122"/>
                </a:solidFill>
                <a:effectLst/>
              </a:rPr>
              <a:t>planta, ellos pueden causar daños </a:t>
            </a:r>
            <a:r>
              <a:rPr lang="es-419" sz="2100" dirty="0">
                <a:solidFill>
                  <a:srgbClr val="202122"/>
                </a:solidFill>
              </a:rPr>
              <a:t>considerables directamente a partes o a todo el hospedero y matarlo de manera eficaz</a:t>
            </a:r>
            <a:endParaRPr lang="es-419" sz="2100" b="0" i="0" dirty="0">
              <a:solidFill>
                <a:srgbClr val="202122"/>
              </a:solidFill>
              <a:effectLst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419" sz="2100" dirty="0">
                <a:solidFill>
                  <a:srgbClr val="202122"/>
                </a:solidFill>
              </a:rPr>
              <a:t>Los adultos también segregan una «mielecilla», una secreción azucarada de exceso de desecho y acumulación de savia de la mielecilla puede desarrollar moho, mildiu y atraer a otros insectos. El moho y mildiu excesivo pueden afectar la fotosíntesis </a:t>
            </a:r>
            <a:endParaRPr lang="es-419" sz="2100" dirty="0"/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es-CO" sz="2000" dirty="0"/>
          </a:p>
        </p:txBody>
      </p:sp>
    </p:spTree>
    <p:extLst>
      <p:ext uri="{BB962C8B-B14F-4D97-AF65-F5344CB8AC3E}">
        <p14:creationId xmlns:p14="http://schemas.microsoft.com/office/powerpoint/2010/main" val="24269324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0DFBDAA08241146B46D0B1640CC890F" ma:contentTypeVersion="17" ma:contentTypeDescription="Create a new document." ma:contentTypeScope="" ma:versionID="2cf014eec87e321491f6db0268c355a0">
  <xsd:schema xmlns:xsd="http://www.w3.org/2001/XMLSchema" xmlns:xs="http://www.w3.org/2001/XMLSchema" xmlns:p="http://schemas.microsoft.com/office/2006/metadata/properties" xmlns:ns2="51d07005-8444-42b2-a841-576e386ff06a" xmlns:ns3="826fa057-fb92-41d3-a05d-69389c14cff1" targetNamespace="http://schemas.microsoft.com/office/2006/metadata/properties" ma:root="true" ma:fieldsID="9f62aef419bee5a4ccecbcaa16c224e0" ns2:_="" ns3:_="">
    <xsd:import namespace="51d07005-8444-42b2-a841-576e386ff06a"/>
    <xsd:import namespace="826fa057-fb92-41d3-a05d-69389c14cff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d07005-8444-42b2-a841-576e386ff0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d39854ef-6beb-4fd7-bc9b-c96434c7cf1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6fa057-fb92-41d3-a05d-69389c14cff1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f99ac99f-5bc7-4e9e-b205-96276ba9976a}" ma:internalName="TaxCatchAll" ma:showField="CatchAllData" ma:web="826fa057-fb92-41d3-a05d-69389c14cf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0B2F3DA-5F31-4A44-BFD5-686093F988A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0E0F98C-8B07-41E3-82AC-DE9D7549C79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1d07005-8444-42b2-a841-576e386ff06a"/>
    <ds:schemaRef ds:uri="826fa057-fb92-41d3-a05d-69389c14cff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288</Words>
  <Application>Microsoft Office PowerPoint</Application>
  <PresentationFormat>Widescreen</PresentationFormat>
  <Paragraphs>23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Office Theme</vt:lpstr>
      <vt:lpstr>Spotted lanternfly – SLF – Lycorma delicatula</vt:lpstr>
      <vt:lpstr>Mosca linterna con manchas – Lycorma delicatula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Citrus leprosis virus (CiLV)</dc:title>
  <dc:creator>Maribel Hurtado</dc:creator>
  <cp:lastModifiedBy>Stephanie Bloem</cp:lastModifiedBy>
  <cp:revision>2</cp:revision>
  <dcterms:created xsi:type="dcterms:W3CDTF">2023-11-03T14:12:05Z</dcterms:created>
  <dcterms:modified xsi:type="dcterms:W3CDTF">2023-11-28T14:30:09Z</dcterms:modified>
</cp:coreProperties>
</file>