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030" r:id="rId4"/>
  </p:sldMasterIdLst>
  <p:notesMasterIdLst>
    <p:notesMasterId r:id="rId18"/>
  </p:notesMasterIdLst>
  <p:handoutMasterIdLst>
    <p:handoutMasterId r:id="rId19"/>
  </p:handoutMasterIdLst>
  <p:sldIdLst>
    <p:sldId id="275" r:id="rId5"/>
    <p:sldId id="276" r:id="rId6"/>
    <p:sldId id="283" r:id="rId7"/>
    <p:sldId id="291" r:id="rId8"/>
    <p:sldId id="289" r:id="rId9"/>
    <p:sldId id="290" r:id="rId10"/>
    <p:sldId id="280" r:id="rId11"/>
    <p:sldId id="288" r:id="rId12"/>
    <p:sldId id="285" r:id="rId13"/>
    <p:sldId id="287" r:id="rId14"/>
    <p:sldId id="284" r:id="rId15"/>
    <p:sldId id="281" r:id="rId16"/>
    <p:sldId id="282" r:id="rId17"/>
  </p:sldIdLst>
  <p:sldSz cx="12192000" cy="6858000"/>
  <p:notesSz cx="9931400" cy="67945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RC" initials="NRC" lastIdx="4" clrIdx="0"/>
  <p:cmAuthor id="1" name="Nicole Franz" initials="NF" lastIdx="1" clrIdx="1"/>
  <p:cmAuthor id="2" name="Walter Williams (ESA)" initials="WW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33"/>
    <a:srgbClr val="00863D"/>
    <a:srgbClr val="6666FF"/>
    <a:srgbClr val="00825F"/>
    <a:srgbClr val="AB967C"/>
    <a:srgbClr val="5792C9"/>
    <a:srgbClr val="A81E3B"/>
    <a:srgbClr val="79B9CF"/>
    <a:srgbClr val="DDA63A"/>
    <a:srgbClr val="1A64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F46F1A-407F-45F1-A477-4FC253DD0235}" v="32" dt="2024-10-17T15:35:53.2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69" autoAdjust="0"/>
    <p:restoredTop sz="96327" autoAdjust="0"/>
  </p:normalViewPr>
  <p:slideViewPr>
    <p:cSldViewPr>
      <p:cViewPr varScale="1">
        <p:scale>
          <a:sx n="99" d="100"/>
          <a:sy n="99" d="100"/>
        </p:scale>
        <p:origin x="534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69" d="100"/>
          <a:sy n="169" d="100"/>
        </p:scale>
        <p:origin x="216" y="6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bon, Stephanie - MRP-APHIS" userId="b8adf68a-a8e6-4980-8834-2e3ce53f9c12" providerId="ADAL" clId="{D6F46F1A-407F-45F1-A477-4FC253DD0235}"/>
    <pc:docChg chg="undo custSel addSld delSld modSld sldOrd">
      <pc:chgData name="Dubon, Stephanie - MRP-APHIS" userId="b8adf68a-a8e6-4980-8834-2e3ce53f9c12" providerId="ADAL" clId="{D6F46F1A-407F-45F1-A477-4FC253DD0235}" dt="2024-10-17T16:53:11.267" v="2147" actId="207"/>
      <pc:docMkLst>
        <pc:docMk/>
      </pc:docMkLst>
      <pc:sldChg chg="addSp delSp modSp mod chgLayout">
        <pc:chgData name="Dubon, Stephanie - MRP-APHIS" userId="b8adf68a-a8e6-4980-8834-2e3ce53f9c12" providerId="ADAL" clId="{D6F46F1A-407F-45F1-A477-4FC253DD0235}" dt="2024-10-17T13:51:37.844" v="55" actId="20577"/>
        <pc:sldMkLst>
          <pc:docMk/>
          <pc:sldMk cId="681040488" sldId="275"/>
        </pc:sldMkLst>
        <pc:spChg chg="mod ord">
          <ac:chgData name="Dubon, Stephanie - MRP-APHIS" userId="b8adf68a-a8e6-4980-8834-2e3ce53f9c12" providerId="ADAL" clId="{D6F46F1A-407F-45F1-A477-4FC253DD0235}" dt="2024-10-17T13:50:40.651" v="44" actId="20577"/>
          <ac:spMkLst>
            <pc:docMk/>
            <pc:sldMk cId="681040488" sldId="275"/>
            <ac:spMk id="3" creationId="{24151DED-8BA6-F56A-943B-B10DE5ED18AF}"/>
          </ac:spMkLst>
        </pc:spChg>
        <pc:spChg chg="add mod ord">
          <ac:chgData name="Dubon, Stephanie - MRP-APHIS" userId="b8adf68a-a8e6-4980-8834-2e3ce53f9c12" providerId="ADAL" clId="{D6F46F1A-407F-45F1-A477-4FC253DD0235}" dt="2024-10-17T13:51:37.844" v="55" actId="20577"/>
          <ac:spMkLst>
            <pc:docMk/>
            <pc:sldMk cId="681040488" sldId="275"/>
            <ac:spMk id="4" creationId="{8AC62E98-FEEC-E912-4392-DAA26C49CA9D}"/>
          </ac:spMkLst>
        </pc:spChg>
        <pc:spChg chg="del mod">
          <ac:chgData name="Dubon, Stephanie - MRP-APHIS" userId="b8adf68a-a8e6-4980-8834-2e3ce53f9c12" providerId="ADAL" clId="{D6F46F1A-407F-45F1-A477-4FC253DD0235}" dt="2024-10-17T13:50:27.734" v="2" actId="700"/>
          <ac:spMkLst>
            <pc:docMk/>
            <pc:sldMk cId="681040488" sldId="275"/>
            <ac:spMk id="5" creationId="{FD9BB7DC-77ED-4B0C-99A0-48C8904E64F3}"/>
          </ac:spMkLst>
        </pc:spChg>
      </pc:sldChg>
      <pc:sldChg chg="addSp delSp modSp mod modClrScheme chgLayout">
        <pc:chgData name="Dubon, Stephanie - MRP-APHIS" userId="b8adf68a-a8e6-4980-8834-2e3ce53f9c12" providerId="ADAL" clId="{D6F46F1A-407F-45F1-A477-4FC253DD0235}" dt="2024-10-17T15:22:00.112" v="1889" actId="20577"/>
        <pc:sldMkLst>
          <pc:docMk/>
          <pc:sldMk cId="992072061" sldId="276"/>
        </pc:sldMkLst>
        <pc:spChg chg="mod ord">
          <ac:chgData name="Dubon, Stephanie - MRP-APHIS" userId="b8adf68a-a8e6-4980-8834-2e3ce53f9c12" providerId="ADAL" clId="{D6F46F1A-407F-45F1-A477-4FC253DD0235}" dt="2024-10-17T14:35:53.066" v="423" actId="20577"/>
          <ac:spMkLst>
            <pc:docMk/>
            <pc:sldMk cId="992072061" sldId="276"/>
            <ac:spMk id="2" creationId="{1DB7B610-F3B0-DD83-E132-0D5C44CB0065}"/>
          </ac:spMkLst>
        </pc:spChg>
        <pc:spChg chg="mod ord">
          <ac:chgData name="Dubon, Stephanie - MRP-APHIS" userId="b8adf68a-a8e6-4980-8834-2e3ce53f9c12" providerId="ADAL" clId="{D6F46F1A-407F-45F1-A477-4FC253DD0235}" dt="2024-10-17T15:22:00.112" v="1889" actId="20577"/>
          <ac:spMkLst>
            <pc:docMk/>
            <pc:sldMk cId="992072061" sldId="276"/>
            <ac:spMk id="3" creationId="{39A8B21B-0E3D-5433-3A50-D655AE2BF735}"/>
          </ac:spMkLst>
        </pc:spChg>
        <pc:spChg chg="del">
          <ac:chgData name="Dubon, Stephanie - MRP-APHIS" userId="b8adf68a-a8e6-4980-8834-2e3ce53f9c12" providerId="ADAL" clId="{D6F46F1A-407F-45F1-A477-4FC253DD0235}" dt="2024-10-17T13:50:52.898" v="47" actId="478"/>
          <ac:spMkLst>
            <pc:docMk/>
            <pc:sldMk cId="992072061" sldId="276"/>
            <ac:spMk id="7" creationId="{F1B7C005-27AF-77F4-9760-F40622D0729A}"/>
          </ac:spMkLst>
        </pc:spChg>
        <pc:spChg chg="add del mod">
          <ac:chgData name="Dubon, Stephanie - MRP-APHIS" userId="b8adf68a-a8e6-4980-8834-2e3ce53f9c12" providerId="ADAL" clId="{D6F46F1A-407F-45F1-A477-4FC253DD0235}" dt="2024-10-17T13:50:58.052" v="49" actId="700"/>
          <ac:spMkLst>
            <pc:docMk/>
            <pc:sldMk cId="992072061" sldId="276"/>
            <ac:spMk id="10" creationId="{8A3D8BA6-4061-7D7E-794D-91BA1A9817D3}"/>
          </ac:spMkLst>
        </pc:spChg>
        <pc:spChg chg="add del mod">
          <ac:chgData name="Dubon, Stephanie - MRP-APHIS" userId="b8adf68a-a8e6-4980-8834-2e3ce53f9c12" providerId="ADAL" clId="{D6F46F1A-407F-45F1-A477-4FC253DD0235}" dt="2024-10-17T13:56:14.098" v="307" actId="6264"/>
          <ac:spMkLst>
            <pc:docMk/>
            <pc:sldMk cId="992072061" sldId="276"/>
            <ac:spMk id="11" creationId="{FF622D73-2EED-974A-29DD-10C9D76466B4}"/>
          </ac:spMkLst>
        </pc:spChg>
        <pc:spChg chg="add del mod">
          <ac:chgData name="Dubon, Stephanie - MRP-APHIS" userId="b8adf68a-a8e6-4980-8834-2e3ce53f9c12" providerId="ADAL" clId="{D6F46F1A-407F-45F1-A477-4FC253DD0235}" dt="2024-10-17T13:56:14.098" v="307" actId="6264"/>
          <ac:spMkLst>
            <pc:docMk/>
            <pc:sldMk cId="992072061" sldId="276"/>
            <ac:spMk id="12" creationId="{6CAC981F-A8CB-A4D1-9B03-009B48E4D666}"/>
          </ac:spMkLst>
        </pc:spChg>
        <pc:picChg chg="del">
          <ac:chgData name="Dubon, Stephanie - MRP-APHIS" userId="b8adf68a-a8e6-4980-8834-2e3ce53f9c12" providerId="ADAL" clId="{D6F46F1A-407F-45F1-A477-4FC253DD0235}" dt="2024-10-17T13:54:48.340" v="56" actId="478"/>
          <ac:picMkLst>
            <pc:docMk/>
            <pc:sldMk cId="992072061" sldId="276"/>
            <ac:picMk id="6" creationId="{952F2CA4-807A-CD92-01B4-D4006347FECC}"/>
          </ac:picMkLst>
        </pc:picChg>
        <pc:picChg chg="del">
          <ac:chgData name="Dubon, Stephanie - MRP-APHIS" userId="b8adf68a-a8e6-4980-8834-2e3ce53f9c12" providerId="ADAL" clId="{D6F46F1A-407F-45F1-A477-4FC253DD0235}" dt="2024-10-17T13:50:54.809" v="48" actId="478"/>
          <ac:picMkLst>
            <pc:docMk/>
            <pc:sldMk cId="992072061" sldId="276"/>
            <ac:picMk id="9" creationId="{D6E1C18C-E820-B5AB-94AF-D766E3634703}"/>
          </ac:picMkLst>
        </pc:picChg>
        <pc:picChg chg="add mod">
          <ac:chgData name="Dubon, Stephanie - MRP-APHIS" userId="b8adf68a-a8e6-4980-8834-2e3ce53f9c12" providerId="ADAL" clId="{D6F46F1A-407F-45F1-A477-4FC253DD0235}" dt="2024-10-17T14:40:41.185" v="759" actId="1076"/>
          <ac:picMkLst>
            <pc:docMk/>
            <pc:sldMk cId="992072061" sldId="276"/>
            <ac:picMk id="1026" creationId="{E6F5B3BF-888C-9A69-9C5D-429F514184AE}"/>
          </ac:picMkLst>
        </pc:picChg>
      </pc:sldChg>
      <pc:sldChg chg="del">
        <pc:chgData name="Dubon, Stephanie - MRP-APHIS" userId="b8adf68a-a8e6-4980-8834-2e3ce53f9c12" providerId="ADAL" clId="{D6F46F1A-407F-45F1-A477-4FC253DD0235}" dt="2024-10-17T14:35:34.940" v="396" actId="47"/>
        <pc:sldMkLst>
          <pc:docMk/>
          <pc:sldMk cId="1823968864" sldId="277"/>
        </pc:sldMkLst>
      </pc:sldChg>
      <pc:sldChg chg="del">
        <pc:chgData name="Dubon, Stephanie - MRP-APHIS" userId="b8adf68a-a8e6-4980-8834-2e3ce53f9c12" providerId="ADAL" clId="{D6F46F1A-407F-45F1-A477-4FC253DD0235}" dt="2024-10-17T14:35:37.085" v="397" actId="47"/>
        <pc:sldMkLst>
          <pc:docMk/>
          <pc:sldMk cId="579737965" sldId="278"/>
        </pc:sldMkLst>
      </pc:sldChg>
      <pc:sldChg chg="del">
        <pc:chgData name="Dubon, Stephanie - MRP-APHIS" userId="b8adf68a-a8e6-4980-8834-2e3ce53f9c12" providerId="ADAL" clId="{D6F46F1A-407F-45F1-A477-4FC253DD0235}" dt="2024-10-17T14:43:10.222" v="772" actId="47"/>
        <pc:sldMkLst>
          <pc:docMk/>
          <pc:sldMk cId="2571179528" sldId="279"/>
        </pc:sldMkLst>
      </pc:sldChg>
      <pc:sldChg chg="addSp delSp modSp add del mod ord modClrScheme chgLayout">
        <pc:chgData name="Dubon, Stephanie - MRP-APHIS" userId="b8adf68a-a8e6-4980-8834-2e3ce53f9c12" providerId="ADAL" clId="{D6F46F1A-407F-45F1-A477-4FC253DD0235}" dt="2024-10-17T15:12:33.755" v="1328" actId="255"/>
        <pc:sldMkLst>
          <pc:docMk/>
          <pc:sldMk cId="2654271187" sldId="280"/>
        </pc:sldMkLst>
        <pc:spChg chg="mod ord">
          <ac:chgData name="Dubon, Stephanie - MRP-APHIS" userId="b8adf68a-a8e6-4980-8834-2e3ce53f9c12" providerId="ADAL" clId="{D6F46F1A-407F-45F1-A477-4FC253DD0235}" dt="2024-10-17T15:01:56.271" v="990" actId="14100"/>
          <ac:spMkLst>
            <pc:docMk/>
            <pc:sldMk cId="2654271187" sldId="280"/>
            <ac:spMk id="2" creationId="{1DB7B610-F3B0-DD83-E132-0D5C44CB0065}"/>
          </ac:spMkLst>
        </pc:spChg>
        <pc:spChg chg="mod ord">
          <ac:chgData name="Dubon, Stephanie - MRP-APHIS" userId="b8adf68a-a8e6-4980-8834-2e3ce53f9c12" providerId="ADAL" clId="{D6F46F1A-407F-45F1-A477-4FC253DD0235}" dt="2024-10-17T15:12:33.755" v="1328" actId="255"/>
          <ac:spMkLst>
            <pc:docMk/>
            <pc:sldMk cId="2654271187" sldId="280"/>
            <ac:spMk id="3" creationId="{39A8B21B-0E3D-5433-3A50-D655AE2BF735}"/>
          </ac:spMkLst>
        </pc:spChg>
        <pc:spChg chg="del">
          <ac:chgData name="Dubon, Stephanie - MRP-APHIS" userId="b8adf68a-a8e6-4980-8834-2e3ce53f9c12" providerId="ADAL" clId="{D6F46F1A-407F-45F1-A477-4FC253DD0235}" dt="2024-10-17T15:01:37.967" v="985" actId="478"/>
          <ac:spMkLst>
            <pc:docMk/>
            <pc:sldMk cId="2654271187" sldId="280"/>
            <ac:spMk id="6" creationId="{E8759F83-881F-1AA0-18CB-BB8D36AE8A55}"/>
          </ac:spMkLst>
        </pc:spChg>
        <pc:spChg chg="add del mod">
          <ac:chgData name="Dubon, Stephanie - MRP-APHIS" userId="b8adf68a-a8e6-4980-8834-2e3ce53f9c12" providerId="ADAL" clId="{D6F46F1A-407F-45F1-A477-4FC253DD0235}" dt="2024-10-17T15:01:40.187" v="986" actId="478"/>
          <ac:spMkLst>
            <pc:docMk/>
            <pc:sldMk cId="2654271187" sldId="280"/>
            <ac:spMk id="8" creationId="{8FC316DF-94C2-9323-8481-E0B35310518E}"/>
          </ac:spMkLst>
        </pc:spChg>
      </pc:sldChg>
      <pc:sldChg chg="addSp delSp modSp mod modClrScheme chgLayout">
        <pc:chgData name="Dubon, Stephanie - MRP-APHIS" userId="b8adf68a-a8e6-4980-8834-2e3ce53f9c12" providerId="ADAL" clId="{D6F46F1A-407F-45F1-A477-4FC253DD0235}" dt="2024-10-17T15:36:23.729" v="2000" actId="1076"/>
        <pc:sldMkLst>
          <pc:docMk/>
          <pc:sldMk cId="1008483354" sldId="281"/>
        </pc:sldMkLst>
        <pc:spChg chg="mod ord">
          <ac:chgData name="Dubon, Stephanie - MRP-APHIS" userId="b8adf68a-a8e6-4980-8834-2e3ce53f9c12" providerId="ADAL" clId="{D6F46F1A-407F-45F1-A477-4FC253DD0235}" dt="2024-10-17T15:35:51.139" v="1994" actId="14100"/>
          <ac:spMkLst>
            <pc:docMk/>
            <pc:sldMk cId="1008483354" sldId="281"/>
            <ac:spMk id="2" creationId="{1DB7B610-F3B0-DD83-E132-0D5C44CB0065}"/>
          </ac:spMkLst>
        </pc:spChg>
        <pc:spChg chg="del mod ord">
          <ac:chgData name="Dubon, Stephanie - MRP-APHIS" userId="b8adf68a-a8e6-4980-8834-2e3ce53f9c12" providerId="ADAL" clId="{D6F46F1A-407F-45F1-A477-4FC253DD0235}" dt="2024-10-17T15:35:21.078" v="1991" actId="478"/>
          <ac:spMkLst>
            <pc:docMk/>
            <pc:sldMk cId="1008483354" sldId="281"/>
            <ac:spMk id="3" creationId="{39A8B21B-0E3D-5433-3A50-D655AE2BF735}"/>
          </ac:spMkLst>
        </pc:spChg>
        <pc:spChg chg="del">
          <ac:chgData name="Dubon, Stephanie - MRP-APHIS" userId="b8adf68a-a8e6-4980-8834-2e3ce53f9c12" providerId="ADAL" clId="{D6F46F1A-407F-45F1-A477-4FC253DD0235}" dt="2024-10-17T15:34:39.202" v="1932" actId="478"/>
          <ac:spMkLst>
            <pc:docMk/>
            <pc:sldMk cId="1008483354" sldId="281"/>
            <ac:spMk id="6" creationId="{E8759F83-881F-1AA0-18CB-BB8D36AE8A55}"/>
          </ac:spMkLst>
        </pc:spChg>
        <pc:spChg chg="add del mod">
          <ac:chgData name="Dubon, Stephanie - MRP-APHIS" userId="b8adf68a-a8e6-4980-8834-2e3ce53f9c12" providerId="ADAL" clId="{D6F46F1A-407F-45F1-A477-4FC253DD0235}" dt="2024-10-17T15:34:41.507" v="1933" actId="478"/>
          <ac:spMkLst>
            <pc:docMk/>
            <pc:sldMk cId="1008483354" sldId="281"/>
            <ac:spMk id="8" creationId="{8016F61D-BA93-8CDC-4EA8-F5857BC380F6}"/>
          </ac:spMkLst>
        </pc:spChg>
        <pc:spChg chg="add mod ord">
          <ac:chgData name="Dubon, Stephanie - MRP-APHIS" userId="b8adf68a-a8e6-4980-8834-2e3ce53f9c12" providerId="ADAL" clId="{D6F46F1A-407F-45F1-A477-4FC253DD0235}" dt="2024-10-17T15:35:53.193" v="1996" actId="20577"/>
          <ac:spMkLst>
            <pc:docMk/>
            <pc:sldMk cId="1008483354" sldId="281"/>
            <ac:spMk id="9" creationId="{61884B7B-46D7-A1BF-0FA8-9ED8211C9BE8}"/>
          </ac:spMkLst>
        </pc:spChg>
        <pc:picChg chg="add mod">
          <ac:chgData name="Dubon, Stephanie - MRP-APHIS" userId="b8adf68a-a8e6-4980-8834-2e3ce53f9c12" providerId="ADAL" clId="{D6F46F1A-407F-45F1-A477-4FC253DD0235}" dt="2024-10-17T15:36:23.729" v="2000" actId="1076"/>
          <ac:picMkLst>
            <pc:docMk/>
            <pc:sldMk cId="1008483354" sldId="281"/>
            <ac:picMk id="11" creationId="{74A1020B-D457-FFAE-BA5C-B339BBAC8238}"/>
          </ac:picMkLst>
        </pc:picChg>
      </pc:sldChg>
      <pc:sldChg chg="addSp delSp modSp add mod">
        <pc:chgData name="Dubon, Stephanie - MRP-APHIS" userId="b8adf68a-a8e6-4980-8834-2e3ce53f9c12" providerId="ADAL" clId="{D6F46F1A-407F-45F1-A477-4FC253DD0235}" dt="2024-10-17T16:51:35.613" v="2137" actId="27636"/>
        <pc:sldMkLst>
          <pc:docMk/>
          <pc:sldMk cId="636817649" sldId="283"/>
        </pc:sldMkLst>
        <pc:spChg chg="mod">
          <ac:chgData name="Dubon, Stephanie - MRP-APHIS" userId="b8adf68a-a8e6-4980-8834-2e3ce53f9c12" providerId="ADAL" clId="{D6F46F1A-407F-45F1-A477-4FC253DD0235}" dt="2024-10-17T14:42:25.595" v="766" actId="1076"/>
          <ac:spMkLst>
            <pc:docMk/>
            <pc:sldMk cId="636817649" sldId="283"/>
            <ac:spMk id="2" creationId="{1DB7B610-F3B0-DD83-E132-0D5C44CB0065}"/>
          </ac:spMkLst>
        </pc:spChg>
        <pc:spChg chg="mod">
          <ac:chgData name="Dubon, Stephanie - MRP-APHIS" userId="b8adf68a-a8e6-4980-8834-2e3ce53f9c12" providerId="ADAL" clId="{D6F46F1A-407F-45F1-A477-4FC253DD0235}" dt="2024-10-17T16:51:35.613" v="2137" actId="27636"/>
          <ac:spMkLst>
            <pc:docMk/>
            <pc:sldMk cId="636817649" sldId="283"/>
            <ac:spMk id="3" creationId="{39A8B21B-0E3D-5433-3A50-D655AE2BF735}"/>
          </ac:spMkLst>
        </pc:spChg>
        <pc:picChg chg="add mod">
          <ac:chgData name="Dubon, Stephanie - MRP-APHIS" userId="b8adf68a-a8e6-4980-8834-2e3ce53f9c12" providerId="ADAL" clId="{D6F46F1A-407F-45F1-A477-4FC253DD0235}" dt="2024-10-17T14:42:47.734" v="770" actId="1076"/>
          <ac:picMkLst>
            <pc:docMk/>
            <pc:sldMk cId="636817649" sldId="283"/>
            <ac:picMk id="6" creationId="{5F9D356E-68CA-B63E-98F8-F109E3283490}"/>
          </ac:picMkLst>
        </pc:picChg>
        <pc:picChg chg="add del mod">
          <ac:chgData name="Dubon, Stephanie - MRP-APHIS" userId="b8adf68a-a8e6-4980-8834-2e3ce53f9c12" providerId="ADAL" clId="{D6F46F1A-407F-45F1-A477-4FC253DD0235}" dt="2024-10-17T14:42:45.737" v="769" actId="478"/>
          <ac:picMkLst>
            <pc:docMk/>
            <pc:sldMk cId="636817649" sldId="283"/>
            <ac:picMk id="2050" creationId="{7A2C928B-FB2E-1B06-FDA8-9B8606A4E795}"/>
          </ac:picMkLst>
        </pc:picChg>
      </pc:sldChg>
      <pc:sldChg chg="addSp delSp modSp add mod ord">
        <pc:chgData name="Dubon, Stephanie - MRP-APHIS" userId="b8adf68a-a8e6-4980-8834-2e3ce53f9c12" providerId="ADAL" clId="{D6F46F1A-407F-45F1-A477-4FC253DD0235}" dt="2024-10-17T15:08:08.348" v="1221"/>
        <pc:sldMkLst>
          <pc:docMk/>
          <pc:sldMk cId="688785960" sldId="284"/>
        </pc:sldMkLst>
        <pc:spChg chg="mod">
          <ac:chgData name="Dubon, Stephanie - MRP-APHIS" userId="b8adf68a-a8e6-4980-8834-2e3ce53f9c12" providerId="ADAL" clId="{D6F46F1A-407F-45F1-A477-4FC253DD0235}" dt="2024-10-17T14:49:20.280" v="843" actId="20577"/>
          <ac:spMkLst>
            <pc:docMk/>
            <pc:sldMk cId="688785960" sldId="284"/>
            <ac:spMk id="2" creationId="{1DB7B610-F3B0-DD83-E132-0D5C44CB0065}"/>
          </ac:spMkLst>
        </pc:spChg>
        <pc:spChg chg="del mod">
          <ac:chgData name="Dubon, Stephanie - MRP-APHIS" userId="b8adf68a-a8e6-4980-8834-2e3ce53f9c12" providerId="ADAL" clId="{D6F46F1A-407F-45F1-A477-4FC253DD0235}" dt="2024-10-17T14:49:59.384" v="845" actId="3680"/>
          <ac:spMkLst>
            <pc:docMk/>
            <pc:sldMk cId="688785960" sldId="284"/>
            <ac:spMk id="3" creationId="{39A8B21B-0E3D-5433-3A50-D655AE2BF735}"/>
          </ac:spMkLst>
        </pc:spChg>
        <pc:graphicFrameChg chg="add mod ord modGraphic">
          <ac:chgData name="Dubon, Stephanie - MRP-APHIS" userId="b8adf68a-a8e6-4980-8834-2e3ce53f9c12" providerId="ADAL" clId="{D6F46F1A-407F-45F1-A477-4FC253DD0235}" dt="2024-10-17T15:01:11.148" v="960" actId="122"/>
          <ac:graphicFrameMkLst>
            <pc:docMk/>
            <pc:sldMk cId="688785960" sldId="284"/>
            <ac:graphicFrameMk id="7" creationId="{00F46A91-C056-0F1A-03B9-6B40C68B4158}"/>
          </ac:graphicFrameMkLst>
        </pc:graphicFrameChg>
        <pc:picChg chg="del">
          <ac:chgData name="Dubon, Stephanie - MRP-APHIS" userId="b8adf68a-a8e6-4980-8834-2e3ce53f9c12" providerId="ADAL" clId="{D6F46F1A-407F-45F1-A477-4FC253DD0235}" dt="2024-10-17T14:43:31.487" v="805" actId="478"/>
          <ac:picMkLst>
            <pc:docMk/>
            <pc:sldMk cId="688785960" sldId="284"/>
            <ac:picMk id="6" creationId="{5F9D356E-68CA-B63E-98F8-F109E3283490}"/>
          </ac:picMkLst>
        </pc:picChg>
      </pc:sldChg>
      <pc:sldChg chg="modSp add mod ord">
        <pc:chgData name="Dubon, Stephanie - MRP-APHIS" userId="b8adf68a-a8e6-4980-8834-2e3ce53f9c12" providerId="ADAL" clId="{D6F46F1A-407F-45F1-A477-4FC253DD0235}" dt="2024-10-17T15:33:00.909" v="1905" actId="20577"/>
        <pc:sldMkLst>
          <pc:docMk/>
          <pc:sldMk cId="1301110443" sldId="285"/>
        </pc:sldMkLst>
        <pc:graphicFrameChg chg="mod modGraphic">
          <ac:chgData name="Dubon, Stephanie - MRP-APHIS" userId="b8adf68a-a8e6-4980-8834-2e3ce53f9c12" providerId="ADAL" clId="{D6F46F1A-407F-45F1-A477-4FC253DD0235}" dt="2024-10-17T15:33:00.909" v="1905" actId="20577"/>
          <ac:graphicFrameMkLst>
            <pc:docMk/>
            <pc:sldMk cId="1301110443" sldId="285"/>
            <ac:graphicFrameMk id="7" creationId="{00F46A91-C056-0F1A-03B9-6B40C68B4158}"/>
          </ac:graphicFrameMkLst>
        </pc:graphicFrameChg>
      </pc:sldChg>
      <pc:sldChg chg="add del">
        <pc:chgData name="Dubon, Stephanie - MRP-APHIS" userId="b8adf68a-a8e6-4980-8834-2e3ce53f9c12" providerId="ADAL" clId="{D6F46F1A-407F-45F1-A477-4FC253DD0235}" dt="2024-10-17T14:59:27.051" v="941" actId="47"/>
        <pc:sldMkLst>
          <pc:docMk/>
          <pc:sldMk cId="4251843113" sldId="286"/>
        </pc:sldMkLst>
      </pc:sldChg>
      <pc:sldChg chg="modSp add mod ord">
        <pc:chgData name="Dubon, Stephanie - MRP-APHIS" userId="b8adf68a-a8e6-4980-8834-2e3ce53f9c12" providerId="ADAL" clId="{D6F46F1A-407F-45F1-A477-4FC253DD0235}" dt="2024-10-17T15:33:05.638" v="1910" actId="20577"/>
        <pc:sldMkLst>
          <pc:docMk/>
          <pc:sldMk cId="331023697" sldId="287"/>
        </pc:sldMkLst>
        <pc:graphicFrameChg chg="modGraphic">
          <ac:chgData name="Dubon, Stephanie - MRP-APHIS" userId="b8adf68a-a8e6-4980-8834-2e3ce53f9c12" providerId="ADAL" clId="{D6F46F1A-407F-45F1-A477-4FC253DD0235}" dt="2024-10-17T15:33:05.638" v="1910" actId="20577"/>
          <ac:graphicFrameMkLst>
            <pc:docMk/>
            <pc:sldMk cId="331023697" sldId="287"/>
            <ac:graphicFrameMk id="7" creationId="{00F46A91-C056-0F1A-03B9-6B40C68B4158}"/>
          </ac:graphicFrameMkLst>
        </pc:graphicFrameChg>
      </pc:sldChg>
      <pc:sldChg chg="modSp add mod">
        <pc:chgData name="Dubon, Stephanie - MRP-APHIS" userId="b8adf68a-a8e6-4980-8834-2e3ce53f9c12" providerId="ADAL" clId="{D6F46F1A-407F-45F1-A477-4FC253DD0235}" dt="2024-10-17T15:29:32.361" v="1900" actId="20577"/>
        <pc:sldMkLst>
          <pc:docMk/>
          <pc:sldMk cId="2225889400" sldId="288"/>
        </pc:sldMkLst>
        <pc:spChg chg="mod">
          <ac:chgData name="Dubon, Stephanie - MRP-APHIS" userId="b8adf68a-a8e6-4980-8834-2e3ce53f9c12" providerId="ADAL" clId="{D6F46F1A-407F-45F1-A477-4FC253DD0235}" dt="2024-10-17T15:29:32.361" v="1900" actId="20577"/>
          <ac:spMkLst>
            <pc:docMk/>
            <pc:sldMk cId="2225889400" sldId="288"/>
            <ac:spMk id="3" creationId="{39A8B21B-0E3D-5433-3A50-D655AE2BF735}"/>
          </ac:spMkLst>
        </pc:spChg>
      </pc:sldChg>
      <pc:sldChg chg="modSp add mod">
        <pc:chgData name="Dubon, Stephanie - MRP-APHIS" userId="b8adf68a-a8e6-4980-8834-2e3ce53f9c12" providerId="ADAL" clId="{D6F46F1A-407F-45F1-A477-4FC253DD0235}" dt="2024-10-17T16:53:11.267" v="2147" actId="207"/>
        <pc:sldMkLst>
          <pc:docMk/>
          <pc:sldMk cId="1039212094" sldId="289"/>
        </pc:sldMkLst>
        <pc:spChg chg="mod">
          <ac:chgData name="Dubon, Stephanie - MRP-APHIS" userId="b8adf68a-a8e6-4980-8834-2e3ce53f9c12" providerId="ADAL" clId="{D6F46F1A-407F-45F1-A477-4FC253DD0235}" dt="2024-10-17T16:53:11.267" v="2147" actId="207"/>
          <ac:spMkLst>
            <pc:docMk/>
            <pc:sldMk cId="1039212094" sldId="289"/>
            <ac:spMk id="3" creationId="{39A8B21B-0E3D-5433-3A50-D655AE2BF735}"/>
          </ac:spMkLst>
        </pc:spChg>
      </pc:sldChg>
      <pc:sldChg chg="add ord">
        <pc:chgData name="Dubon, Stephanie - MRP-APHIS" userId="b8adf68a-a8e6-4980-8834-2e3ce53f9c12" providerId="ADAL" clId="{D6F46F1A-407F-45F1-A477-4FC253DD0235}" dt="2024-10-17T15:26:05.264" v="1897"/>
        <pc:sldMkLst>
          <pc:docMk/>
          <pc:sldMk cId="2710790628" sldId="290"/>
        </pc:sldMkLst>
      </pc:sldChg>
      <pc:sldChg chg="addSp delSp modSp add mod">
        <pc:chgData name="Dubon, Stephanie - MRP-APHIS" userId="b8adf68a-a8e6-4980-8834-2e3ce53f9c12" providerId="ADAL" clId="{D6F46F1A-407F-45F1-A477-4FC253DD0235}" dt="2024-10-17T15:20:13.246" v="1858" actId="27636"/>
        <pc:sldMkLst>
          <pc:docMk/>
          <pc:sldMk cId="2094135953" sldId="291"/>
        </pc:sldMkLst>
        <pc:spChg chg="mod">
          <ac:chgData name="Dubon, Stephanie - MRP-APHIS" userId="b8adf68a-a8e6-4980-8834-2e3ce53f9c12" providerId="ADAL" clId="{D6F46F1A-407F-45F1-A477-4FC253DD0235}" dt="2024-10-17T15:19:48.243" v="1856" actId="20577"/>
          <ac:spMkLst>
            <pc:docMk/>
            <pc:sldMk cId="2094135953" sldId="291"/>
            <ac:spMk id="2" creationId="{1DB7B610-F3B0-DD83-E132-0D5C44CB0065}"/>
          </ac:spMkLst>
        </pc:spChg>
        <pc:spChg chg="mod">
          <ac:chgData name="Dubon, Stephanie - MRP-APHIS" userId="b8adf68a-a8e6-4980-8834-2e3ce53f9c12" providerId="ADAL" clId="{D6F46F1A-407F-45F1-A477-4FC253DD0235}" dt="2024-10-17T15:20:13.246" v="1858" actId="27636"/>
          <ac:spMkLst>
            <pc:docMk/>
            <pc:sldMk cId="2094135953" sldId="291"/>
            <ac:spMk id="3" creationId="{39A8B21B-0E3D-5433-3A50-D655AE2BF735}"/>
          </ac:spMkLst>
        </pc:spChg>
        <pc:picChg chg="del">
          <ac:chgData name="Dubon, Stephanie - MRP-APHIS" userId="b8adf68a-a8e6-4980-8834-2e3ce53f9c12" providerId="ADAL" clId="{D6F46F1A-407F-45F1-A477-4FC253DD0235}" dt="2024-10-17T15:13:26.542" v="1388" actId="478"/>
          <ac:picMkLst>
            <pc:docMk/>
            <pc:sldMk cId="2094135953" sldId="291"/>
            <ac:picMk id="6" creationId="{5F9D356E-68CA-B63E-98F8-F109E3283490}"/>
          </ac:picMkLst>
        </pc:picChg>
        <pc:picChg chg="add mod">
          <ac:chgData name="Dubon, Stephanie - MRP-APHIS" userId="b8adf68a-a8e6-4980-8834-2e3ce53f9c12" providerId="ADAL" clId="{D6F46F1A-407F-45F1-A477-4FC253DD0235}" dt="2024-10-17T15:19:27.590" v="1821" actId="1076"/>
          <ac:picMkLst>
            <pc:docMk/>
            <pc:sldMk cId="2094135953" sldId="291"/>
            <ac:picMk id="3074" creationId="{8B751FFE-BA2D-2F61-79EE-45263240117D}"/>
          </ac:picMkLst>
        </pc:picChg>
      </pc:sldChg>
      <pc:sldChg chg="modSp add del mod">
        <pc:chgData name="Dubon, Stephanie - MRP-APHIS" userId="b8adf68a-a8e6-4980-8834-2e3ce53f9c12" providerId="ADAL" clId="{D6F46F1A-407F-45F1-A477-4FC253DD0235}" dt="2024-10-17T15:38:00.339" v="2134" actId="2696"/>
        <pc:sldMkLst>
          <pc:docMk/>
          <pc:sldMk cId="4226414079" sldId="292"/>
        </pc:sldMkLst>
        <pc:spChg chg="mod">
          <ac:chgData name="Dubon, Stephanie - MRP-APHIS" userId="b8adf68a-a8e6-4980-8834-2e3ce53f9c12" providerId="ADAL" clId="{D6F46F1A-407F-45F1-A477-4FC253DD0235}" dt="2024-10-17T15:37:10.197" v="2020" actId="20577"/>
          <ac:spMkLst>
            <pc:docMk/>
            <pc:sldMk cId="4226414079" sldId="292"/>
            <ac:spMk id="2" creationId="{1DB7B610-F3B0-DD83-E132-0D5C44CB0065}"/>
          </ac:spMkLst>
        </pc:spChg>
        <pc:spChg chg="mod">
          <ac:chgData name="Dubon, Stephanie - MRP-APHIS" userId="b8adf68a-a8e6-4980-8834-2e3ce53f9c12" providerId="ADAL" clId="{D6F46F1A-407F-45F1-A477-4FC253DD0235}" dt="2024-10-17T15:37:49.866" v="2132" actId="20577"/>
          <ac:spMkLst>
            <pc:docMk/>
            <pc:sldMk cId="4226414079" sldId="292"/>
            <ac:spMk id="3" creationId="{39A8B21B-0E3D-5433-3A50-D655AE2BF735}"/>
          </ac:spMkLst>
        </pc:spChg>
      </pc:sldChg>
      <pc:sldChg chg="add del">
        <pc:chgData name="Dubon, Stephanie - MRP-APHIS" userId="b8adf68a-a8e6-4980-8834-2e3ce53f9c12" providerId="ADAL" clId="{D6F46F1A-407F-45F1-A477-4FC253DD0235}" dt="2024-10-17T15:38:02.423" v="2135" actId="2696"/>
        <pc:sldMkLst>
          <pc:docMk/>
          <pc:sldMk cId="1916923888" sldId="29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4381" cy="3410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700" y="0"/>
            <a:ext cx="4304381" cy="3410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C3301-FBA6-4D31-97D9-BCD2FD7EDC48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3472"/>
            <a:ext cx="4304381" cy="341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700" y="6453472"/>
            <a:ext cx="4304381" cy="341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4DACB-0303-4FDD-AF82-4484823919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432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4381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4702" y="0"/>
            <a:ext cx="4304381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BEB2F-6753-475F-B25C-75A91B99AD33}" type="datetimeFigureOut">
              <a:rPr lang="en-GB" smtClean="0"/>
              <a:pPr/>
              <a:t>17/10/2024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00338" y="509588"/>
            <a:ext cx="4530725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140" y="3227388"/>
            <a:ext cx="7945120" cy="3057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3687"/>
            <a:ext cx="4304381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4702" y="6453687"/>
            <a:ext cx="4304381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1C075-0A87-4D04-85DC-C41B8B8D09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825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349C2-4480-489C-BC02-93D0341CC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492A94-FE97-41F2-9BFB-1880E3A87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E8392-964C-4B81-AFAC-FFE2076AA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D7D45-D71D-42F7-BF75-4073B0E6B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161C9-83EA-4231-9AC3-98A1D560B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2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AD9F2-A64F-479B-8313-89100C076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23B5BD-CFB7-495A-9D34-7899BDF91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977F0-F8CC-47F0-8648-DADB90763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546BC-EC32-4BF8-9DA7-8CA231CB0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B8436-2945-49BC-BEF1-96E3A1984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32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10AC9A-E5CF-4C3F-B231-1EFA1C91FB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2677D-074F-43DB-838A-405FB0D64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82FEB-C96A-4C48-A674-AA9283D7A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7CD39-49DB-4D7D-8A33-D171D811F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B10D-E073-4B12-8A55-7CC642513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0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BCA44-7EAA-4DFB-849C-CDA163E6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4BA19-759D-4196-806E-62BBBF27A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3C7B9-E876-4826-8303-CEDDB6694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253E1-140A-41C6-9FD8-7EB516598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5E60E-BFF6-443F-A565-3FE314F40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4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11359-BD1B-48C1-9E18-E1B4FBC58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639D4-9876-4903-BF5B-D65E74A6E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E3B39-1C9B-40D5-8ABE-D68F63B4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EECA8-5723-4BF5-B12F-9B537C254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E5841-F992-4C30-942C-577F94E94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59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335DF-4771-4E25-9EB4-2ABE514EA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FA060-F121-404E-893D-016DAB079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ACC42-E791-481E-9FF6-A7B901365B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71D2C-4CF4-4331-B2B7-BE9F8595A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2010D-498A-414D-AF9A-2756BC475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A21471-4DE8-4290-9D3E-C3D55E3EC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4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FBC68-361C-4A45-B923-43733287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DDE31-7B3D-4BD1-BA7D-6A31548BD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BD3EA-6F36-4363-99D9-4DC859372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14A206-FF9C-4A22-88AD-13D7444D14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67708F-3462-46A0-8F88-4537324DC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A4D171-EA91-47DB-860F-A90C636FC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01C01B-0147-4C0D-A8C6-D967B2F1C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7276E9-72CB-46B5-8D81-3A35BE476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3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42DF8-B9A9-4C85-9B7B-F5C0062BD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F5443D-1FE7-4A84-81E8-8B75A8803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C3C4F9-CFB8-4800-A430-CB013E323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EA2C01-181C-4EBF-BF76-56F16F72F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0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805A3-8E76-4BEF-AC9C-BF2BFF6FA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38B5CD-4345-459E-923D-4953DD75F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1F769E-6F69-4B77-AB59-9683394D7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41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9691A-0B9C-4913-9488-2AE109609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78E8E-33BB-4C6B-BE2D-07EE77B8D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4508AE-CCB2-4C74-9CDA-31275DC7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F805EE-51DE-4A64-9743-A5DA7B5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FB0910-3946-43D4-9EB0-D097FF27B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004967-E51B-43A9-82B4-2428D2917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094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937D7-37AB-457C-94F1-7B1E4E78D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4034A7-C6D0-4C45-9B0C-1E2672543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7E907-BE2F-46D3-A148-7C8E75588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89FF1-0B38-494A-ACAD-526987770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B23E3-D2D9-486A-9870-140FF317B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1ED09B-29F0-444D-8ABB-22EF533FA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2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AC3132-00FC-4ADE-A2C6-A22E09077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D4617-D94E-41B6-9FA3-A48D15384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F633E-18E3-48A9-BCBD-FCB9B5F1BF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A20D1-C48D-4D6D-90C3-5C897E70A47A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34506-F145-4899-BE8B-6B54B2367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0F751-D832-4DCD-ACE2-3A723A9CC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0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1" r:id="rId1"/>
    <p:sldLayoutId id="2147484032" r:id="rId2"/>
    <p:sldLayoutId id="2147484033" r:id="rId3"/>
    <p:sldLayoutId id="2147484034" r:id="rId4"/>
    <p:sldLayoutId id="2147484035" r:id="rId5"/>
    <p:sldLayoutId id="2147484036" r:id="rId6"/>
    <p:sldLayoutId id="2147484037" r:id="rId7"/>
    <p:sldLayoutId id="2147484038" r:id="rId8"/>
    <p:sldLayoutId id="2147484039" r:id="rId9"/>
    <p:sldLayoutId id="2147484040" r:id="rId10"/>
    <p:sldLayoutId id="21474840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nappo.org/english/governance/strategic-pla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86FF0E-013E-4350-B067-922E731A9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F871FAD-C0E4-42A8-BB9F-3064CE883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AC62E98-FEEC-E912-4392-DAA26C49CA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NAPPO Strategic Plan </a:t>
            </a:r>
            <a:br>
              <a:rPr lang="en-US" dirty="0"/>
            </a:br>
            <a:r>
              <a:rPr lang="en-US" dirty="0"/>
              <a:t>2022-2026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151DED-8BA6-F56A-943B-B10DE5ED18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Stephanie Dubon</a:t>
            </a:r>
          </a:p>
          <a:p>
            <a:r>
              <a:rPr lang="en-US" dirty="0"/>
              <a:t>PPQ NAPPO Technical Director</a:t>
            </a:r>
          </a:p>
          <a:p>
            <a:r>
              <a:rPr lang="en-US" dirty="0"/>
              <a:t>October 22, 2024</a:t>
            </a:r>
          </a:p>
          <a:p>
            <a:r>
              <a:rPr lang="en-US" dirty="0"/>
              <a:t>2024 NAPPO Annual Meeting</a:t>
            </a:r>
          </a:p>
          <a:p>
            <a:r>
              <a:rPr lang="en-US" dirty="0"/>
              <a:t>Tucson, Arizona, USA</a:t>
            </a:r>
          </a:p>
        </p:txBody>
      </p:sp>
    </p:spTree>
    <p:extLst>
      <p:ext uri="{BB962C8B-B14F-4D97-AF65-F5344CB8AC3E}">
        <p14:creationId xmlns:p14="http://schemas.microsoft.com/office/powerpoint/2010/main" val="681040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8816"/>
            <a:ext cx="10515600" cy="70008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NAPPO Strategic Plans over the last decade</a:t>
            </a:r>
            <a:endParaRPr lang="es-419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0F46A91-C056-0F1A-03B9-6B40C68B41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6571426"/>
              </p:ext>
            </p:extLst>
          </p:nvPr>
        </p:nvGraphicFramePr>
        <p:xfrm>
          <a:off x="838200" y="1981200"/>
          <a:ext cx="10515600" cy="3718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272755551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515842578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80224573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4265927649"/>
                    </a:ext>
                  </a:extLst>
                </a:gridCol>
              </a:tblGrid>
              <a:tr h="215265">
                <a:tc>
                  <a:txBody>
                    <a:bodyPr/>
                    <a:lstStyle/>
                    <a:p>
                      <a:r>
                        <a:rPr lang="en-US" sz="2000" dirty="0"/>
                        <a:t>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2013-2015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2016-2020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2022-2026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146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4. Contribute leadership in the international phytosanitary community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62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5. Promote and maintain the robust scientific and technical basis of NAPPO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543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6. Continue improving NAPPO communication and outreach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141145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23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8816"/>
            <a:ext cx="10515600" cy="70008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NAPPO Strategic Plans over the last decade</a:t>
            </a:r>
            <a:endParaRPr lang="es-419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0F46A91-C056-0F1A-03B9-6B40C68B41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8104905"/>
              </p:ext>
            </p:extLst>
          </p:nvPr>
        </p:nvGraphicFramePr>
        <p:xfrm>
          <a:off x="838200" y="1825625"/>
          <a:ext cx="10515600" cy="3017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72755551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1584257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80224573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2659276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2013-2015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2016-2020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2022-2026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146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Adopt a focused, priority and project-driven approach, within available 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869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Modernize the business practices of NAPPO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429318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785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3826"/>
            <a:ext cx="10515600" cy="766862"/>
          </a:xfrm>
        </p:spPr>
        <p:txBody>
          <a:bodyPr>
            <a:normAutofit/>
          </a:bodyPr>
          <a:lstStyle/>
          <a:p>
            <a:r>
              <a:rPr lang="en-US" dirty="0"/>
              <a:t>Annual Report on the Strategic Plan</a:t>
            </a:r>
            <a:endParaRPr lang="es-SV" dirty="0">
              <a:solidFill>
                <a:schemeClr val="accent1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1884B7B-46D7-A1BF-0FA8-9ED8211C9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https://nappo.org/english/governance/strategic-plan</a:t>
            </a:r>
            <a:r>
              <a:rPr lang="en-US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4A1020B-D457-FFAE-BA5C-B339BBAC82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7695" y="2482469"/>
            <a:ext cx="9096610" cy="403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483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Questions? / </a:t>
            </a:r>
            <a:r>
              <a:rPr lang="en-US" dirty="0">
                <a:solidFill>
                  <a:schemeClr val="accent1"/>
                </a:solidFill>
              </a:rPr>
              <a:t>¿</a:t>
            </a:r>
            <a:r>
              <a:rPr lang="es-AR" dirty="0">
                <a:solidFill>
                  <a:schemeClr val="accent1"/>
                </a:solidFill>
              </a:rPr>
              <a:t>Preguntas?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932B1FD-9BC3-9224-BBA2-533F913BF8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538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0600"/>
            <a:ext cx="10515600" cy="70008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is a Strategic Plan?</a:t>
            </a:r>
            <a:endParaRPr lang="es-419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910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document that outlines an organization’s goals, and the actions and resources needed to achieve those goals</a:t>
            </a:r>
          </a:p>
          <a:p>
            <a:r>
              <a:rPr lang="en-US" dirty="0"/>
              <a:t>It is the outcome of the strategic planning process, which helps organizations define their direction and allocate resources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  <p:pic>
        <p:nvPicPr>
          <p:cNvPr id="1026" name="Picture 2" descr="Best U.S. Road Trips for Every Decade of Your Life">
            <a:extLst>
              <a:ext uri="{FF2B5EF4-FFF2-40B4-BE49-F238E27FC236}">
                <a16:creationId xmlns:a16="http://schemas.microsoft.com/office/drawing/2014/main" id="{E6F5B3BF-888C-9A69-9C5D-429F514184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953226"/>
            <a:ext cx="6550025" cy="409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2072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8816"/>
            <a:ext cx="10515600" cy="70008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History</a:t>
            </a:r>
            <a:endParaRPr lang="es-419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2013 held a Strategic Review of NAPPO, which initiated a fresh look at NAPPO</a:t>
            </a:r>
          </a:p>
          <a:p>
            <a:pPr lvl="1"/>
            <a:r>
              <a:rPr lang="en-US" sz="3200" dirty="0"/>
              <a:t>Strategic Goal Review</a:t>
            </a:r>
          </a:p>
          <a:p>
            <a:pPr lvl="1"/>
            <a:r>
              <a:rPr lang="en-US" sz="3200" dirty="0"/>
              <a:t>Implementation Review</a:t>
            </a:r>
          </a:p>
          <a:p>
            <a:pPr lvl="1"/>
            <a:r>
              <a:rPr lang="en-US" sz="3200" dirty="0"/>
              <a:t>Process Review</a:t>
            </a:r>
          </a:p>
          <a:p>
            <a:r>
              <a:rPr lang="en-US" sz="3600" dirty="0"/>
              <a:t>2013-2015 Plan</a:t>
            </a:r>
          </a:p>
          <a:p>
            <a:r>
              <a:rPr lang="en-US" sz="3600" dirty="0"/>
              <a:t>2016-2020 Plan</a:t>
            </a:r>
          </a:p>
          <a:p>
            <a:r>
              <a:rPr lang="en-US" sz="3600" dirty="0"/>
              <a:t>Covid – extended current plan</a:t>
            </a:r>
          </a:p>
          <a:p>
            <a:r>
              <a:rPr lang="en-US" sz="3600" dirty="0"/>
              <a:t>2022-2026 Plan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9D356E-68CA-B63E-98F8-F109E32834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2971800"/>
            <a:ext cx="371475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17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8816"/>
            <a:ext cx="10515600" cy="70008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Preparations for the 2022-2026 Plan</a:t>
            </a:r>
            <a:endParaRPr lang="es-419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0" y="2209799"/>
            <a:ext cx="6400800" cy="39671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How long would the plan be? 5 years? 10 years?</a:t>
            </a:r>
          </a:p>
          <a:p>
            <a:r>
              <a:rPr lang="en-US" dirty="0"/>
              <a:t>Who would develop the new plan? AMC? EC? Other?</a:t>
            </a:r>
          </a:p>
          <a:p>
            <a:r>
              <a:rPr lang="en-US" dirty="0"/>
              <a:t>Connection to the IPPC and the Strategic Framework 2020-2030</a:t>
            </a:r>
          </a:p>
          <a:p>
            <a:r>
              <a:rPr lang="en-US" dirty="0"/>
              <a:t>Outcomes of covid and trade and travel patterns had a large impact</a:t>
            </a:r>
          </a:p>
          <a:p>
            <a:r>
              <a:rPr lang="en-US" dirty="0"/>
              <a:t>Country Consultation – opportunity for all stakeholders to provide feedback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  <p:pic>
        <p:nvPicPr>
          <p:cNvPr id="3074" name="Picture 2" descr="Strategic Planning: Using a “Real-Time” Approach to Guide Your Future -  Thompson Greenspon">
            <a:extLst>
              <a:ext uri="{FF2B5EF4-FFF2-40B4-BE49-F238E27FC236}">
                <a16:creationId xmlns:a16="http://schemas.microsoft.com/office/drawing/2014/main" id="{8B751FFE-BA2D-2F61-79EE-452632401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62994"/>
            <a:ext cx="3742302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135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3826"/>
            <a:ext cx="10515600" cy="766862"/>
          </a:xfrm>
        </p:spPr>
        <p:txBody>
          <a:bodyPr>
            <a:normAutofit/>
          </a:bodyPr>
          <a:lstStyle/>
          <a:p>
            <a:r>
              <a:rPr lang="en-US" dirty="0"/>
              <a:t>Current Strategic Plan 2022-2026</a:t>
            </a:r>
            <a:endParaRPr lang="es-SV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kern="1200" dirty="0">
                <a:effectLst/>
              </a:rPr>
              <a:t>NAPPO Mission Statement</a:t>
            </a: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Provide a forum for </a:t>
            </a:r>
            <a:r>
              <a:rPr lang="en-US" dirty="0">
                <a:solidFill>
                  <a:schemeClr val="accent1"/>
                </a:solidFill>
              </a:rPr>
              <a:t>public and private </a:t>
            </a:r>
            <a:r>
              <a:rPr lang="en-US" dirty="0"/>
              <a:t>sectors in </a:t>
            </a:r>
            <a:r>
              <a:rPr lang="en-US" dirty="0">
                <a:solidFill>
                  <a:schemeClr val="accent1"/>
                </a:solidFill>
              </a:rPr>
              <a:t>Canada, the United States, and Mexico </a:t>
            </a:r>
            <a:r>
              <a:rPr lang="en-US" dirty="0"/>
              <a:t>to collaborate in the </a:t>
            </a:r>
            <a:r>
              <a:rPr lang="en-US" dirty="0">
                <a:solidFill>
                  <a:schemeClr val="accent1"/>
                </a:solidFill>
              </a:rPr>
              <a:t>regional protection </a:t>
            </a:r>
            <a:r>
              <a:rPr lang="en-US" dirty="0"/>
              <a:t>of agricultural, forest, other </a:t>
            </a:r>
            <a:r>
              <a:rPr lang="en-US" dirty="0">
                <a:solidFill>
                  <a:schemeClr val="accent1"/>
                </a:solidFill>
              </a:rPr>
              <a:t>plant resources</a:t>
            </a:r>
            <a:r>
              <a:rPr lang="en-US" dirty="0"/>
              <a:t>, and the environment, while </a:t>
            </a:r>
            <a:r>
              <a:rPr lang="en-US" dirty="0">
                <a:solidFill>
                  <a:schemeClr val="accent1"/>
                </a:solidFill>
              </a:rPr>
              <a:t>facilitating safe trade</a:t>
            </a:r>
            <a:r>
              <a:rPr lang="en-US" dirty="0"/>
              <a:t>. </a:t>
            </a: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accent1"/>
                </a:solidFill>
              </a:rPr>
              <a:t>Plant protection and trade facilitation </a:t>
            </a:r>
            <a:r>
              <a:rPr lang="en-US" dirty="0"/>
              <a:t>are achieved through the </a:t>
            </a:r>
            <a:r>
              <a:rPr lang="en-US" dirty="0">
                <a:solidFill>
                  <a:schemeClr val="accent1"/>
                </a:solidFill>
              </a:rPr>
              <a:t>development and implementation of science-based regional standards </a:t>
            </a:r>
            <a:r>
              <a:rPr lang="en-US" dirty="0"/>
              <a:t>and other documents, ongoing dialogue and communication, and other </a:t>
            </a:r>
            <a:r>
              <a:rPr lang="en-US" dirty="0">
                <a:solidFill>
                  <a:schemeClr val="accent1"/>
                </a:solidFill>
              </a:rPr>
              <a:t>plant protection activities </a:t>
            </a:r>
            <a:r>
              <a:rPr lang="en-US" dirty="0"/>
              <a:t>directed towards </a:t>
            </a:r>
            <a:r>
              <a:rPr lang="en-US" dirty="0">
                <a:solidFill>
                  <a:schemeClr val="accent1"/>
                </a:solidFill>
              </a:rPr>
              <a:t>preventing the introduction and spread of regulated plant pests</a:t>
            </a:r>
            <a:r>
              <a:rPr lang="en-US" dirty="0"/>
              <a:t>.</a:t>
            </a:r>
            <a:endParaRPr lang="en-US" i="0" u="none" strike="noStrike" kern="1200" dirty="0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212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3826"/>
            <a:ext cx="10515600" cy="766862"/>
          </a:xfrm>
        </p:spPr>
        <p:txBody>
          <a:bodyPr>
            <a:normAutofit/>
          </a:bodyPr>
          <a:lstStyle/>
          <a:p>
            <a:r>
              <a:rPr lang="en-US" dirty="0"/>
              <a:t>Current Strategic Plan 2022-2026</a:t>
            </a:r>
            <a:endParaRPr lang="es-SV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/>
              <a:t>NAPPO and its relationship to the International Plant Protection Convention (IPPC) </a:t>
            </a: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NAPPO is the regional plant protection organization (RPPO) for North America, established in accordance with the IPPC. </a:t>
            </a: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The NAPPO Strategic Plan is supportive of and consistent with the overarching objectives of the IPPC Strategic Framework (2020-2030). </a:t>
            </a: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In addition, the NAPPO Strategic Plan reflects the roles and functions of RPPOs as defined in Article IX of the Convention.</a:t>
            </a:r>
            <a:endParaRPr lang="en-US" sz="3200" i="0" u="none" strike="noStrike" kern="1200" dirty="0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90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3826"/>
            <a:ext cx="10515600" cy="766862"/>
          </a:xfrm>
        </p:spPr>
        <p:txBody>
          <a:bodyPr>
            <a:normAutofit/>
          </a:bodyPr>
          <a:lstStyle/>
          <a:p>
            <a:r>
              <a:rPr lang="en-US" dirty="0"/>
              <a:t>Current Strategic Plan 2022-2026</a:t>
            </a:r>
            <a:endParaRPr lang="es-SV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Identified Challenges and Opportunities</a:t>
            </a:r>
          </a:p>
          <a:p>
            <a:pPr marL="457200" indent="-45720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lphaUcPeriod"/>
            </a:pPr>
            <a:r>
              <a:rPr lang="en-US" dirty="0"/>
              <a:t>Responding and adapting to rapidly changing trade and travel patterns. </a:t>
            </a:r>
          </a:p>
          <a:p>
            <a:pPr marL="514350" indent="-51435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lphaUcPeriod"/>
            </a:pPr>
            <a:r>
              <a:rPr lang="en-US" dirty="0"/>
              <a:t>Addressing and responding to threats to biodiversity and the environment, including impacts of climate change.</a:t>
            </a:r>
          </a:p>
          <a:p>
            <a:pPr marL="514350" indent="-51435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lphaUcPeriod"/>
            </a:pPr>
            <a:r>
              <a:rPr lang="en-US" dirty="0"/>
              <a:t>Seeking new alternatives to traditional quarantine treatments such as methyl bromide (</a:t>
            </a:r>
            <a:r>
              <a:rPr lang="en-US" dirty="0" err="1"/>
              <a:t>MeBr</a:t>
            </a:r>
            <a:r>
              <a:rPr lang="en-US" dirty="0"/>
              <a:t>).</a:t>
            </a:r>
          </a:p>
          <a:p>
            <a:pPr marL="514350" indent="-51435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lphaUcPeriod"/>
            </a:pPr>
            <a:r>
              <a:rPr lang="en-US" dirty="0"/>
              <a:t>Staying informed of and adopting scientific advancements and technological innovations.</a:t>
            </a:r>
          </a:p>
          <a:p>
            <a:pPr marL="514350" indent="-51435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lphaUcPeriod"/>
            </a:pPr>
            <a:r>
              <a:rPr lang="en-US" dirty="0"/>
              <a:t>Improving stakeholder awareness and support for phytosanitary services through effective and targeted communications and training.</a:t>
            </a:r>
            <a:endParaRPr lang="en-US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271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3826"/>
            <a:ext cx="10515600" cy="766862"/>
          </a:xfrm>
        </p:spPr>
        <p:txBody>
          <a:bodyPr>
            <a:normAutofit/>
          </a:bodyPr>
          <a:lstStyle/>
          <a:p>
            <a:r>
              <a:rPr lang="en-US" dirty="0"/>
              <a:t>Current Strategic Plan 2022-2026</a:t>
            </a:r>
            <a:endParaRPr lang="es-SV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kern="1200" dirty="0">
                <a:effectLst/>
                <a:latin typeface="Calibri" panose="020F0502020204030204" pitchFamily="34" charset="0"/>
              </a:rPr>
              <a:t>Strategic Goals</a:t>
            </a:r>
          </a:p>
          <a:p>
            <a:pPr marL="342900" indent="-34290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i="0" u="none" strike="noStrike" kern="1200" dirty="0">
                <a:effectLst/>
                <a:latin typeface="Calibri" panose="020F0502020204030204" pitchFamily="34" charset="0"/>
              </a:rPr>
              <a:t>Protect North American plant resources, including the environment, from the introduction and spread of regulated plant pests.</a:t>
            </a:r>
            <a:endParaRPr lang="en-US" dirty="0">
              <a:latin typeface="Arial" panose="020B0604020202020204" pitchFamily="34" charset="0"/>
            </a:endParaRPr>
          </a:p>
          <a:p>
            <a:pPr marL="342900" indent="-34290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i="0" u="none" strike="noStrike" kern="1200" dirty="0">
                <a:effectLst/>
                <a:latin typeface="Calibri" panose="020F0502020204030204" pitchFamily="34" charset="0"/>
              </a:rPr>
              <a:t>Facilitate safe trade on the basis of science-based regional standards and harmonized phytosanitary measures. </a:t>
            </a:r>
            <a:endParaRPr lang="en-US" dirty="0">
              <a:latin typeface="Arial" panose="020B0604020202020204" pitchFamily="34" charset="0"/>
            </a:endParaRPr>
          </a:p>
          <a:p>
            <a:pPr marL="342900" indent="-34290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i="0" u="none" strike="noStrike" kern="1200" dirty="0">
                <a:effectLst/>
                <a:latin typeface="Calibri" panose="020F0502020204030204" pitchFamily="34" charset="0"/>
              </a:rPr>
              <a:t>Promote and maintain active industry and stakeholder engagement in NAPPO activities.</a:t>
            </a:r>
          </a:p>
          <a:p>
            <a:pPr marL="342900" indent="-34290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i="0" u="none" strike="noStrike" kern="1200" dirty="0">
                <a:effectLst/>
                <a:latin typeface="Calibri" panose="020F0502020204030204" pitchFamily="34" charset="0"/>
              </a:rPr>
              <a:t>Contribute leadership in the international phytosanitary community.</a:t>
            </a:r>
            <a:endParaRPr lang="en-US" dirty="0">
              <a:latin typeface="Arial" panose="020B0604020202020204" pitchFamily="34" charset="0"/>
            </a:endParaRPr>
          </a:p>
          <a:p>
            <a:pPr marL="342900" indent="-34290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b="0" i="0" u="none" strike="noStrike" kern="1200" dirty="0">
                <a:effectLst/>
                <a:latin typeface="Calibri" panose="020F0502020204030204" pitchFamily="34" charset="0"/>
              </a:rPr>
              <a:t>Promote and maintain the robust scientific and technical basis of NAPPO activities.</a:t>
            </a:r>
            <a:endParaRPr lang="en-US" dirty="0">
              <a:latin typeface="Arial" panose="020B0604020202020204" pitchFamily="34" charset="0"/>
            </a:endParaRPr>
          </a:p>
          <a:p>
            <a:pPr marL="342900" indent="-34290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b="0" i="0" u="none" strike="noStrike" kern="1200" dirty="0">
                <a:effectLst/>
                <a:latin typeface="Calibri" panose="020F0502020204030204" pitchFamily="34" charset="0"/>
              </a:rPr>
              <a:t>Continue improving NAPPO communication and outreach.</a:t>
            </a:r>
            <a:endParaRPr lang="en-US" b="0" i="0" u="none" strike="noStrike" dirty="0">
              <a:effectLst/>
              <a:latin typeface="Arial" panose="020B0604020202020204" pitchFamily="34" charset="0"/>
            </a:endParaRPr>
          </a:p>
          <a:p>
            <a:pPr marL="342900" indent="-342900" algn="l" rtl="0" eaLnBrk="1" fontAlgn="t" latinLnBrk="0" hangingPunct="1"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1800" i="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88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8816"/>
            <a:ext cx="10515600" cy="70008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NAPPO Strategic Plans over the last decade</a:t>
            </a:r>
            <a:endParaRPr lang="es-419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0F46A91-C056-0F1A-03B9-6B40C68B41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128733"/>
              </p:ext>
            </p:extLst>
          </p:nvPr>
        </p:nvGraphicFramePr>
        <p:xfrm>
          <a:off x="838200" y="1825625"/>
          <a:ext cx="10515600" cy="432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272755551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515842578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802245734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42659276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2013-2015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2016-2020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2022-2026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146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1. Protect North American plant resources, including the environment, from the introduction and spread of regulated plant pests.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587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2. Facilitate safe trade on the basis of science-based regional standards and harmonized phytosanitary measures.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8062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3. Promote and maintain active industry and stakeholder engagement in NAPPO activities.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76427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11044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8" ma:contentTypeDescription="Create a new document." ma:contentTypeScope="" ma:versionID="61e50d27a94aff6ed0da6958732925b4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1b297bcc931609e2c0ac29f3ebfb515b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6fa057-fb92-41d3-a05d-69389c14cff1" xsi:nil="true"/>
    <lcf76f155ced4ddcb4097134ff3c332f xmlns="51d07005-8444-42b2-a841-576e386ff06a">
      <Terms xmlns="http://schemas.microsoft.com/office/infopath/2007/PartnerControls"/>
    </lcf76f155ced4ddcb4097134ff3c332f>
    <SharedWithUsers xmlns="826fa057-fb92-41d3-a05d-69389c14cff1">
      <UserInfo>
        <DisplayName>Nersisyan, Avetik (NSP)</DisplayName>
        <AccountId>14349</AccountId>
        <AccountType/>
      </UserInfo>
      <UserInfo>
        <DisplayName>RullGabayet, JuanAntonio (FAOAR)</DisplayName>
        <AccountId>14376</AccountId>
        <AccountType/>
      </UserInfo>
      <UserInfo>
        <DisplayName>Krah, Emmanuel (NSPD)</DisplayName>
        <AccountId>16346</AccountId>
        <AccountType/>
      </UserInfo>
      <UserInfo>
        <DisplayName>Shamilov, Artur (NSP)</DisplayName>
        <AccountId>14351</AccountId>
        <AccountType/>
      </UserInfo>
      <UserInfo>
        <DisplayName>Moreira, Adriana (NSP)</DisplayName>
        <AccountId>14323</AccountId>
        <AccountType/>
      </UserInfo>
      <UserInfo>
        <DisplayName>Frio, Mutya (NSPDD)</DisplayName>
        <AccountId>14366</AccountId>
        <AccountType/>
      </UserInfo>
      <UserInfo>
        <DisplayName>Deng, Arop (NSPD)</DisplayName>
        <AccountId>14322</AccountId>
        <AccountType/>
      </UserInfo>
      <UserInfo>
        <DisplayName>Gaviano, Giulia (NSP)</DisplayName>
        <AccountId>16878</AccountId>
        <AccountType/>
      </UserInfo>
      <UserInfo>
        <DisplayName>Armeni, Carlotta (NSPD)</DisplayName>
        <AccountId>14300</AccountId>
        <AccountType/>
      </UserInfo>
      <UserInfo>
        <DisplayName>Koumba, Descartes (NSP)</DisplayName>
        <AccountId>14370</AccountId>
        <AccountType/>
      </UserInfo>
      <UserInfo>
        <DisplayName>Gilmore, John (NSPD)</DisplayName>
        <AccountId>14332</AccountId>
        <AccountType/>
      </UserInfo>
      <UserInfo>
        <DisplayName>Brunel, Sarah (NSP)</DisplayName>
        <AccountId>14352</AccountId>
        <AccountType/>
      </UserInfo>
      <UserInfo>
        <DisplayName>Tiscioni, Patrizio (NSPD)</DisplayName>
        <AccountId>17210</AccountId>
        <AccountType/>
      </UserInfo>
      <UserInfo>
        <DisplayName>White, Fitzroy (NSPD)</DisplayName>
        <AccountId>14410</AccountId>
        <AccountType/>
      </UserInfo>
      <UserInfo>
        <DisplayName>Stirling, Colleen (NSPD)</DisplayName>
        <AccountId>17049</AccountId>
        <AccountType/>
      </UserInfo>
      <UserInfo>
        <DisplayName>Belli, Valeria (NSPD)</DisplayName>
        <AccountId>17687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817D6E9B-5D26-4766-B035-13FA946D28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A4F2AE-52FF-4FC5-A318-18AA08856E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07005-8444-42b2-a841-576e386ff06a"/>
    <ds:schemaRef ds:uri="826fa057-fb92-41d3-a05d-69389c14c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6D1CDB-15D1-4C85-BFBF-7D1270C6F64A}">
  <ds:schemaRefs>
    <ds:schemaRef ds:uri="http://schemas.microsoft.com/office/2006/metadata/properties"/>
    <ds:schemaRef ds:uri="http://www.w3.org/2000/xmlns/"/>
    <ds:schemaRef ds:uri="a05d7f75-f42e-4288-8809-604fd4d9691f"/>
    <ds:schemaRef ds:uri="http://www.w3.org/2001/XMLSchema-instance"/>
    <ds:schemaRef ds:uri="ea6feb38-a85a-45e8-92e9-814486bbe375"/>
    <ds:schemaRef ds:uri="http://schemas.microsoft.com/office/infopath/2007/PartnerControls"/>
    <ds:schemaRef ds:uri="826fa057-fb92-41d3-a05d-69389c14cff1"/>
    <ds:schemaRef ds:uri="51d07005-8444-42b2-a841-576e386ff06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2809</TotalTime>
  <Words>670</Words>
  <Application>Microsoft Office PowerPoint</Application>
  <PresentationFormat>Widescreen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1_Office Theme</vt:lpstr>
      <vt:lpstr>NAPPO Strategic Plan  2022-2026</vt:lpstr>
      <vt:lpstr>What is a Strategic Plan?</vt:lpstr>
      <vt:lpstr>History</vt:lpstr>
      <vt:lpstr>Preparations for the 2022-2026 Plan</vt:lpstr>
      <vt:lpstr>Current Strategic Plan 2022-2026</vt:lpstr>
      <vt:lpstr>Current Strategic Plan 2022-2026</vt:lpstr>
      <vt:lpstr>Current Strategic Plan 2022-2026</vt:lpstr>
      <vt:lpstr>Current Strategic Plan 2022-2026</vt:lpstr>
      <vt:lpstr>NAPPO Strategic Plans over the last decade</vt:lpstr>
      <vt:lpstr>NAPPO Strategic Plans over the last decade</vt:lpstr>
      <vt:lpstr>NAPPO Strategic Plans over the last decade</vt:lpstr>
      <vt:lpstr>Annual Report on the Strategic Plan</vt:lpstr>
      <vt:lpstr>Questions? / ¿Preguntas?</vt:lpstr>
    </vt:vector>
  </TitlesOfParts>
  <Manager/>
  <Company>FAO of the UN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Giovannini, Cristiana (AGAH)</dc:creator>
  <cp:keywords/>
  <dc:description/>
  <cp:lastModifiedBy>Dubon, Stephanie - MRP-APHIS</cp:lastModifiedBy>
  <cp:revision>49</cp:revision>
  <cp:lastPrinted>2018-12-10T09:55:32Z</cp:lastPrinted>
  <dcterms:created xsi:type="dcterms:W3CDTF">2019-07-18T08:44:31Z</dcterms:created>
  <dcterms:modified xsi:type="dcterms:W3CDTF">2024-10-17T16:53:13Z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0x01010080DFBDAA08241146B46D0B1640CC890F</vt:lpwstr>
  </property>
  <property fmtid="{D5CDD505-2E9C-101B-9397-08002B2CF9AE}" pid="3" name="_dlc_DocIdItemGuid">
    <vt:lpwstr>2b97710e-f571-49d3-b24f-8a77402fddbd</vt:lpwstr>
  </property>
  <property fmtid="{D5CDD505-2E9C-101B-9397-08002B2CF9AE}" pid="4" name="TaxKeyword">
    <vt:lpwstr/>
  </property>
  <property fmtid="{D5CDD505-2E9C-101B-9397-08002B2CF9AE}" pid="5" name="FAO Tags">
    <vt:lpwstr/>
  </property>
  <property fmtid="{D5CDD505-2E9C-101B-9397-08002B2CF9AE}" pid="6" name="MediaServiceImageTags">
    <vt:lpwstr/>
  </property>
</Properties>
</file>