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6" r:id="rId3"/>
    <p:sldId id="273" r:id="rId4"/>
    <p:sldId id="266" r:id="rId5"/>
    <p:sldId id="269" r:id="rId6"/>
    <p:sldId id="267" r:id="rId7"/>
    <p:sldId id="270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B89CC-F933-474B-AB21-C3B28AAAC2E2}" v="98" dt="2021-08-31T18:56:07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EEAB0-D792-4662-A20B-B43C5B2810A1}" type="doc">
      <dgm:prSet loTypeId="urn:microsoft.com/office/officeart/2005/8/layout/hList7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0466E10-D9B3-4DCC-BA31-6196287A048E}">
      <dgm:prSet phldrT="[Text]" custT="1"/>
      <dgm:spPr>
        <a:ln w="28575"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20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20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Meghan Noseworthy (NRC)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Arvind Vasudevan (CFIA)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Shamina Maccum (CFIA)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Chuck Dentelbeck (Industry)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Eric Allen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Marcel Dawson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20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Canada</a:t>
          </a:r>
        </a:p>
      </dgm:t>
    </dgm:pt>
    <dgm:pt modelId="{015959AD-B3AB-46A5-932F-5BDACCCE9ED6}" type="parTrans" cxnId="{62808695-DCD0-423B-92E8-A9B50495BACD}">
      <dgm:prSet/>
      <dgm:spPr/>
      <dgm:t>
        <a:bodyPr/>
        <a:lstStyle/>
        <a:p>
          <a:endParaRPr lang="en-US" sz="200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411906FD-B24F-45B3-A984-A9E0815E73D5}" type="sibTrans" cxnId="{62808695-DCD0-423B-92E8-A9B50495BACD}">
      <dgm:prSet/>
      <dgm:spPr/>
      <dgm:t>
        <a:bodyPr/>
        <a:lstStyle/>
        <a:p>
          <a:endParaRPr lang="en-US" sz="200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29525914-BD80-4434-9C81-C477CB91B61F}">
      <dgm:prSet phldrT="[Text]" custT="1"/>
      <dgm:spPr>
        <a:ln w="28575"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marR="0" lvl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Jason Allen (APHIS)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Ronald Mack (APHIS)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Tyrone Jones (APHIS) 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Greg Helmbrecht (NPB)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Brad </a:t>
          </a:r>
          <a:r>
            <a:rPr lang="en-US" sz="2000" b="1" dirty="0" err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Gething</a:t>
          </a: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(Industry)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Faith Campbell (Industry)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Leigh Greenwood (Industry)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David Kretschmann (Industry)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USA</a:t>
          </a:r>
        </a:p>
      </dgm:t>
    </dgm:pt>
    <dgm:pt modelId="{F8F0CE49-8540-44CB-B657-D75E9D18E379}" type="parTrans" cxnId="{A46E57E6-3645-4444-BC61-1E5A60BD868A}">
      <dgm:prSet/>
      <dgm:spPr/>
      <dgm:t>
        <a:bodyPr/>
        <a:lstStyle/>
        <a:p>
          <a:endParaRPr lang="en-US" sz="200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CEF84F09-94EA-404F-A790-DC1B57B1719B}" type="sibTrans" cxnId="{A46E57E6-3645-4444-BC61-1E5A60BD868A}">
      <dgm:prSet/>
      <dgm:spPr/>
      <dgm:t>
        <a:bodyPr/>
        <a:lstStyle/>
        <a:p>
          <a:endParaRPr lang="en-US" sz="200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14F7101-39BF-4388-8260-69FB9C37BE7E}">
      <dgm:prSet custT="1"/>
      <dgm:spPr>
        <a:ln w="28575"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0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endParaRPr lang="en-US" sz="20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Maria Eugenia Guerrero </a:t>
          </a:r>
          <a:r>
            <a:rPr lang="en-US" sz="2000" b="1" dirty="0" err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Alarcón</a:t>
          </a:r>
          <a:endParaRPr lang="en-US" sz="20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r>
            <a:rPr lang="en-CA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Gustavo Hernández Sánchez</a:t>
          </a:r>
        </a:p>
        <a:p>
          <a:r>
            <a:rPr lang="en-CA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Ana Lilia </a:t>
          </a:r>
          <a:r>
            <a:rPr lang="en-CA" sz="2000" b="1" dirty="0" err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Montealegre</a:t>
          </a:r>
          <a:endParaRPr lang="en-CA" sz="2000" b="1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(SEMARNAT)</a:t>
          </a:r>
        </a:p>
        <a:p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Mexico</a:t>
          </a:r>
        </a:p>
      </dgm:t>
    </dgm:pt>
    <dgm:pt modelId="{C13D38E1-5070-4AC0-9D47-1024685F4DDB}" type="parTrans" cxnId="{C385E85F-4551-4E0F-9A28-1300C67807A9}">
      <dgm:prSet/>
      <dgm:spPr/>
      <dgm:t>
        <a:bodyPr/>
        <a:lstStyle/>
        <a:p>
          <a:endParaRPr lang="en-US" sz="200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7B9EA57E-5E52-49EA-9BFC-F884C8707B21}" type="sibTrans" cxnId="{C385E85F-4551-4E0F-9A28-1300C67807A9}">
      <dgm:prSet/>
      <dgm:spPr/>
      <dgm:t>
        <a:bodyPr/>
        <a:lstStyle/>
        <a:p>
          <a:endParaRPr lang="en-US" sz="200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554DD332-16C5-4B35-9D4A-5F81DDDDF2A9}" type="pres">
      <dgm:prSet presAssocID="{5A8EEAB0-D792-4662-A20B-B43C5B2810A1}" presName="Name0" presStyleCnt="0">
        <dgm:presLayoutVars>
          <dgm:dir/>
          <dgm:resizeHandles val="exact"/>
        </dgm:presLayoutVars>
      </dgm:prSet>
      <dgm:spPr/>
    </dgm:pt>
    <dgm:pt modelId="{E856B7BB-50F8-4586-B577-F28AA39AAA98}" type="pres">
      <dgm:prSet presAssocID="{5A8EEAB0-D792-4662-A20B-B43C5B2810A1}" presName="fgShape" presStyleLbl="fgShp" presStyleIdx="0" presStyleCnt="1" custFlipHor="0" custScaleX="8774" custScaleY="7336" custLinFactY="-248748" custLinFactNeighborX="25712" custLinFactNeighborY="-300000"/>
      <dgm:spPr>
        <a:solidFill>
          <a:schemeClr val="bg1"/>
        </a:solidFill>
      </dgm:spPr>
    </dgm:pt>
    <dgm:pt modelId="{C9B2FFE9-EFFE-46B0-B9A7-2F4DAF662CBF}" type="pres">
      <dgm:prSet presAssocID="{5A8EEAB0-D792-4662-A20B-B43C5B2810A1}" presName="linComp" presStyleCnt="0"/>
      <dgm:spPr/>
    </dgm:pt>
    <dgm:pt modelId="{C89A3B1A-51A7-4DEB-8F02-F00748557B6A}" type="pres">
      <dgm:prSet presAssocID="{E0466E10-D9B3-4DCC-BA31-6196287A048E}" presName="compNode" presStyleCnt="0"/>
      <dgm:spPr/>
    </dgm:pt>
    <dgm:pt modelId="{941CA905-ADB6-4D32-BEEE-22A8430232B4}" type="pres">
      <dgm:prSet presAssocID="{E0466E10-D9B3-4DCC-BA31-6196287A048E}" presName="bkgdShape" presStyleLbl="node1" presStyleIdx="0" presStyleCnt="3" custScaleX="104019" custLinFactNeighborX="-381"/>
      <dgm:spPr/>
    </dgm:pt>
    <dgm:pt modelId="{6075CB21-5D37-4DCC-A576-3A8653B57578}" type="pres">
      <dgm:prSet presAssocID="{E0466E10-D9B3-4DCC-BA31-6196287A048E}" presName="nodeTx" presStyleLbl="node1" presStyleIdx="0" presStyleCnt="3">
        <dgm:presLayoutVars>
          <dgm:bulletEnabled val="1"/>
        </dgm:presLayoutVars>
      </dgm:prSet>
      <dgm:spPr/>
    </dgm:pt>
    <dgm:pt modelId="{AEBE13DE-23ED-46F1-BAF9-B6ABDC1751CF}" type="pres">
      <dgm:prSet presAssocID="{E0466E10-D9B3-4DCC-BA31-6196287A048E}" presName="invisiNode" presStyleLbl="node1" presStyleIdx="0" presStyleCnt="3"/>
      <dgm:spPr/>
    </dgm:pt>
    <dgm:pt modelId="{BF0B6D6A-FC3D-4DF5-9F6B-A313B31682F5}" type="pres">
      <dgm:prSet presAssocID="{E0466E10-D9B3-4DCC-BA31-6196287A048E}" presName="imagNode" presStyleLbl="fgImgPlace1" presStyleIdx="0" presStyleCnt="3" custLinFactNeighborY="-102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</dgm:pt>
    <dgm:pt modelId="{DB8D332C-DC4E-40D4-B8F1-8CC71BD5F95A}" type="pres">
      <dgm:prSet presAssocID="{411906FD-B24F-45B3-A984-A9E0815E73D5}" presName="sibTrans" presStyleLbl="sibTrans2D1" presStyleIdx="0" presStyleCnt="0"/>
      <dgm:spPr/>
    </dgm:pt>
    <dgm:pt modelId="{503FA8F9-E5FE-4E6F-BE67-6402127A236A}" type="pres">
      <dgm:prSet presAssocID="{29525914-BD80-4434-9C81-C477CB91B61F}" presName="compNode" presStyleCnt="0"/>
      <dgm:spPr/>
    </dgm:pt>
    <dgm:pt modelId="{1CCE06B0-8BB2-4855-B344-820794257294}" type="pres">
      <dgm:prSet presAssocID="{29525914-BD80-4434-9C81-C477CB91B61F}" presName="bkgdShape" presStyleLbl="node1" presStyleIdx="1" presStyleCnt="3" custLinFactNeighborX="0"/>
      <dgm:spPr/>
    </dgm:pt>
    <dgm:pt modelId="{52B5AB52-C4CA-40CD-95D0-682E6DD5EE00}" type="pres">
      <dgm:prSet presAssocID="{29525914-BD80-4434-9C81-C477CB91B61F}" presName="nodeTx" presStyleLbl="node1" presStyleIdx="1" presStyleCnt="3">
        <dgm:presLayoutVars>
          <dgm:bulletEnabled val="1"/>
        </dgm:presLayoutVars>
      </dgm:prSet>
      <dgm:spPr/>
    </dgm:pt>
    <dgm:pt modelId="{CD831CC8-54EB-4EBB-8CB9-F0DCEEEB4352}" type="pres">
      <dgm:prSet presAssocID="{29525914-BD80-4434-9C81-C477CB91B61F}" presName="invisiNode" presStyleLbl="node1" presStyleIdx="1" presStyleCnt="3"/>
      <dgm:spPr/>
    </dgm:pt>
    <dgm:pt modelId="{2B8FAD84-57B7-4C8C-BDEA-6851F871AA1F}" type="pres">
      <dgm:prSet presAssocID="{29525914-BD80-4434-9C81-C477CB91B61F}" presName="imagNode" presStyleLbl="fgImgPlace1" presStyleIdx="1" presStyleCnt="3" custLinFactNeighborX="21" custLinFactNeighborY="-1020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</dgm:pt>
    <dgm:pt modelId="{79A85E22-DC64-4F58-B514-61053BEB3656}" type="pres">
      <dgm:prSet presAssocID="{CEF84F09-94EA-404F-A790-DC1B57B1719B}" presName="sibTrans" presStyleLbl="sibTrans2D1" presStyleIdx="0" presStyleCnt="0"/>
      <dgm:spPr/>
    </dgm:pt>
    <dgm:pt modelId="{5487B0EE-73E8-47E3-B9C9-7E42C06592A3}" type="pres">
      <dgm:prSet presAssocID="{B14F7101-39BF-4388-8260-69FB9C37BE7E}" presName="compNode" presStyleCnt="0"/>
      <dgm:spPr/>
    </dgm:pt>
    <dgm:pt modelId="{06BF5A00-93F0-4AEF-ACB8-25255824A37A}" type="pres">
      <dgm:prSet presAssocID="{B14F7101-39BF-4388-8260-69FB9C37BE7E}" presName="bkgdShape" presStyleLbl="node1" presStyleIdx="2" presStyleCnt="3" custLinFactNeighborX="3372" custLinFactNeighborY="-186"/>
      <dgm:spPr/>
    </dgm:pt>
    <dgm:pt modelId="{CD32E131-12A7-4DE7-8343-30791DB72653}" type="pres">
      <dgm:prSet presAssocID="{B14F7101-39BF-4388-8260-69FB9C37BE7E}" presName="nodeTx" presStyleLbl="node1" presStyleIdx="2" presStyleCnt="3">
        <dgm:presLayoutVars>
          <dgm:bulletEnabled val="1"/>
        </dgm:presLayoutVars>
      </dgm:prSet>
      <dgm:spPr/>
    </dgm:pt>
    <dgm:pt modelId="{F3B737BD-5577-40E3-A042-32B88A7E2706}" type="pres">
      <dgm:prSet presAssocID="{B14F7101-39BF-4388-8260-69FB9C37BE7E}" presName="invisiNode" presStyleLbl="node1" presStyleIdx="2" presStyleCnt="3"/>
      <dgm:spPr/>
    </dgm:pt>
    <dgm:pt modelId="{22DFE942-4F1F-431C-ABCA-33A49D400153}" type="pres">
      <dgm:prSet presAssocID="{B14F7101-39BF-4388-8260-69FB9C37BE7E}" presName="imagNode" presStyleLbl="fgImgPlace1" presStyleIdx="2" presStyleCnt="3" custLinFactNeighborX="-927" custLinFactNeighborY="-883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</dgm:pt>
  </dgm:ptLst>
  <dgm:cxnLst>
    <dgm:cxn modelId="{1A3B2708-7E0E-45F5-936D-638861B75F19}" type="presOf" srcId="{E0466E10-D9B3-4DCC-BA31-6196287A048E}" destId="{941CA905-ADB6-4D32-BEEE-22A8430232B4}" srcOrd="0" destOrd="0" presId="urn:microsoft.com/office/officeart/2005/8/layout/hList7"/>
    <dgm:cxn modelId="{9287732D-AE04-4E1E-8172-64883D4B4C5B}" type="presOf" srcId="{29525914-BD80-4434-9C81-C477CB91B61F}" destId="{52B5AB52-C4CA-40CD-95D0-682E6DD5EE00}" srcOrd="1" destOrd="0" presId="urn:microsoft.com/office/officeart/2005/8/layout/hList7"/>
    <dgm:cxn modelId="{C385E85F-4551-4E0F-9A28-1300C67807A9}" srcId="{5A8EEAB0-D792-4662-A20B-B43C5B2810A1}" destId="{B14F7101-39BF-4388-8260-69FB9C37BE7E}" srcOrd="2" destOrd="0" parTransId="{C13D38E1-5070-4AC0-9D47-1024685F4DDB}" sibTransId="{7B9EA57E-5E52-49EA-9BFC-F884C8707B21}"/>
    <dgm:cxn modelId="{0A80B942-4FDB-44FB-A74E-5199532F7047}" type="presOf" srcId="{411906FD-B24F-45B3-A984-A9E0815E73D5}" destId="{DB8D332C-DC4E-40D4-B8F1-8CC71BD5F95A}" srcOrd="0" destOrd="0" presId="urn:microsoft.com/office/officeart/2005/8/layout/hList7"/>
    <dgm:cxn modelId="{62808695-DCD0-423B-92E8-A9B50495BACD}" srcId="{5A8EEAB0-D792-4662-A20B-B43C5B2810A1}" destId="{E0466E10-D9B3-4DCC-BA31-6196287A048E}" srcOrd="0" destOrd="0" parTransId="{015959AD-B3AB-46A5-932F-5BDACCCE9ED6}" sibTransId="{411906FD-B24F-45B3-A984-A9E0815E73D5}"/>
    <dgm:cxn modelId="{B862EA97-40BA-4F42-A52E-D3DD7A59826C}" type="presOf" srcId="{B14F7101-39BF-4388-8260-69FB9C37BE7E}" destId="{06BF5A00-93F0-4AEF-ACB8-25255824A37A}" srcOrd="0" destOrd="0" presId="urn:microsoft.com/office/officeart/2005/8/layout/hList7"/>
    <dgm:cxn modelId="{3CA745B4-85B8-4A61-A3D0-B76C42FE8348}" type="presOf" srcId="{E0466E10-D9B3-4DCC-BA31-6196287A048E}" destId="{6075CB21-5D37-4DCC-A576-3A8653B57578}" srcOrd="1" destOrd="0" presId="urn:microsoft.com/office/officeart/2005/8/layout/hList7"/>
    <dgm:cxn modelId="{C77410D4-C1BC-4058-ABEA-D4659F7CB574}" type="presOf" srcId="{B14F7101-39BF-4388-8260-69FB9C37BE7E}" destId="{CD32E131-12A7-4DE7-8343-30791DB72653}" srcOrd="1" destOrd="0" presId="urn:microsoft.com/office/officeart/2005/8/layout/hList7"/>
    <dgm:cxn modelId="{D1E77ED4-3DDD-46DF-B1DA-7AA4D222A316}" type="presOf" srcId="{5A8EEAB0-D792-4662-A20B-B43C5B2810A1}" destId="{554DD332-16C5-4B35-9D4A-5F81DDDDF2A9}" srcOrd="0" destOrd="0" presId="urn:microsoft.com/office/officeart/2005/8/layout/hList7"/>
    <dgm:cxn modelId="{A46E57E6-3645-4444-BC61-1E5A60BD868A}" srcId="{5A8EEAB0-D792-4662-A20B-B43C5B2810A1}" destId="{29525914-BD80-4434-9C81-C477CB91B61F}" srcOrd="1" destOrd="0" parTransId="{F8F0CE49-8540-44CB-B657-D75E9D18E379}" sibTransId="{CEF84F09-94EA-404F-A790-DC1B57B1719B}"/>
    <dgm:cxn modelId="{D9DAA4F7-6233-439B-8210-AEA2C3B15D67}" type="presOf" srcId="{CEF84F09-94EA-404F-A790-DC1B57B1719B}" destId="{79A85E22-DC64-4F58-B514-61053BEB3656}" srcOrd="0" destOrd="0" presId="urn:microsoft.com/office/officeart/2005/8/layout/hList7"/>
    <dgm:cxn modelId="{E0AC38FA-0061-4CDF-BC7E-9A1B5BBF5000}" type="presOf" srcId="{29525914-BD80-4434-9C81-C477CB91B61F}" destId="{1CCE06B0-8BB2-4855-B344-820794257294}" srcOrd="0" destOrd="0" presId="urn:microsoft.com/office/officeart/2005/8/layout/hList7"/>
    <dgm:cxn modelId="{EBD98CDE-62DF-42C7-A9C4-D8992744D6C3}" type="presParOf" srcId="{554DD332-16C5-4B35-9D4A-5F81DDDDF2A9}" destId="{E856B7BB-50F8-4586-B577-F28AA39AAA98}" srcOrd="0" destOrd="0" presId="urn:microsoft.com/office/officeart/2005/8/layout/hList7"/>
    <dgm:cxn modelId="{B184F307-4933-4ADE-BA36-4B7C3ACC0F1E}" type="presParOf" srcId="{554DD332-16C5-4B35-9D4A-5F81DDDDF2A9}" destId="{C9B2FFE9-EFFE-46B0-B9A7-2F4DAF662CBF}" srcOrd="1" destOrd="0" presId="urn:microsoft.com/office/officeart/2005/8/layout/hList7"/>
    <dgm:cxn modelId="{BEDC6AFB-E373-4933-90C7-CFA1A207FF55}" type="presParOf" srcId="{C9B2FFE9-EFFE-46B0-B9A7-2F4DAF662CBF}" destId="{C89A3B1A-51A7-4DEB-8F02-F00748557B6A}" srcOrd="0" destOrd="0" presId="urn:microsoft.com/office/officeart/2005/8/layout/hList7"/>
    <dgm:cxn modelId="{D5B0364A-1497-4450-A8F1-28738C98B824}" type="presParOf" srcId="{C89A3B1A-51A7-4DEB-8F02-F00748557B6A}" destId="{941CA905-ADB6-4D32-BEEE-22A8430232B4}" srcOrd="0" destOrd="0" presId="urn:microsoft.com/office/officeart/2005/8/layout/hList7"/>
    <dgm:cxn modelId="{650AFB97-385E-4C56-B8F3-42F9D5769F77}" type="presParOf" srcId="{C89A3B1A-51A7-4DEB-8F02-F00748557B6A}" destId="{6075CB21-5D37-4DCC-A576-3A8653B57578}" srcOrd="1" destOrd="0" presId="urn:microsoft.com/office/officeart/2005/8/layout/hList7"/>
    <dgm:cxn modelId="{E43A308F-31A7-418E-8943-A262FB0232CD}" type="presParOf" srcId="{C89A3B1A-51A7-4DEB-8F02-F00748557B6A}" destId="{AEBE13DE-23ED-46F1-BAF9-B6ABDC1751CF}" srcOrd="2" destOrd="0" presId="urn:microsoft.com/office/officeart/2005/8/layout/hList7"/>
    <dgm:cxn modelId="{45A1DB16-FA2E-4802-A2BA-46367AA29E92}" type="presParOf" srcId="{C89A3B1A-51A7-4DEB-8F02-F00748557B6A}" destId="{BF0B6D6A-FC3D-4DF5-9F6B-A313B31682F5}" srcOrd="3" destOrd="0" presId="urn:microsoft.com/office/officeart/2005/8/layout/hList7"/>
    <dgm:cxn modelId="{BF90741D-CF59-4E07-97DC-55D7778C82F9}" type="presParOf" srcId="{C9B2FFE9-EFFE-46B0-B9A7-2F4DAF662CBF}" destId="{DB8D332C-DC4E-40D4-B8F1-8CC71BD5F95A}" srcOrd="1" destOrd="0" presId="urn:microsoft.com/office/officeart/2005/8/layout/hList7"/>
    <dgm:cxn modelId="{6EED3AA8-43CA-47D4-9A11-8C4CF96BED3C}" type="presParOf" srcId="{C9B2FFE9-EFFE-46B0-B9A7-2F4DAF662CBF}" destId="{503FA8F9-E5FE-4E6F-BE67-6402127A236A}" srcOrd="2" destOrd="0" presId="urn:microsoft.com/office/officeart/2005/8/layout/hList7"/>
    <dgm:cxn modelId="{47B7FE0B-7B37-417E-AE54-8A2A95A8D9D0}" type="presParOf" srcId="{503FA8F9-E5FE-4E6F-BE67-6402127A236A}" destId="{1CCE06B0-8BB2-4855-B344-820794257294}" srcOrd="0" destOrd="0" presId="urn:microsoft.com/office/officeart/2005/8/layout/hList7"/>
    <dgm:cxn modelId="{66BAC657-0D6E-476C-A07D-488F29348520}" type="presParOf" srcId="{503FA8F9-E5FE-4E6F-BE67-6402127A236A}" destId="{52B5AB52-C4CA-40CD-95D0-682E6DD5EE00}" srcOrd="1" destOrd="0" presId="urn:microsoft.com/office/officeart/2005/8/layout/hList7"/>
    <dgm:cxn modelId="{37F56322-CA31-4E73-824E-9A86C88AFE0B}" type="presParOf" srcId="{503FA8F9-E5FE-4E6F-BE67-6402127A236A}" destId="{CD831CC8-54EB-4EBB-8CB9-F0DCEEEB4352}" srcOrd="2" destOrd="0" presId="urn:microsoft.com/office/officeart/2005/8/layout/hList7"/>
    <dgm:cxn modelId="{4DD474BA-0C3A-4D3A-A2D2-44D8495D9645}" type="presParOf" srcId="{503FA8F9-E5FE-4E6F-BE67-6402127A236A}" destId="{2B8FAD84-57B7-4C8C-BDEA-6851F871AA1F}" srcOrd="3" destOrd="0" presId="urn:microsoft.com/office/officeart/2005/8/layout/hList7"/>
    <dgm:cxn modelId="{289B0673-1AE1-415B-BD8F-3E90147ECDD4}" type="presParOf" srcId="{C9B2FFE9-EFFE-46B0-B9A7-2F4DAF662CBF}" destId="{79A85E22-DC64-4F58-B514-61053BEB3656}" srcOrd="3" destOrd="0" presId="urn:microsoft.com/office/officeart/2005/8/layout/hList7"/>
    <dgm:cxn modelId="{4255E7E0-9465-4036-981B-F0D9DDAAEF28}" type="presParOf" srcId="{C9B2FFE9-EFFE-46B0-B9A7-2F4DAF662CBF}" destId="{5487B0EE-73E8-47E3-B9C9-7E42C06592A3}" srcOrd="4" destOrd="0" presId="urn:microsoft.com/office/officeart/2005/8/layout/hList7"/>
    <dgm:cxn modelId="{353371B1-31E4-47FA-B5B2-FB5C0B935312}" type="presParOf" srcId="{5487B0EE-73E8-47E3-B9C9-7E42C06592A3}" destId="{06BF5A00-93F0-4AEF-ACB8-25255824A37A}" srcOrd="0" destOrd="0" presId="urn:microsoft.com/office/officeart/2005/8/layout/hList7"/>
    <dgm:cxn modelId="{8951DABC-C30F-4D37-BEBF-E3A3EB932DE5}" type="presParOf" srcId="{5487B0EE-73E8-47E3-B9C9-7E42C06592A3}" destId="{CD32E131-12A7-4DE7-8343-30791DB72653}" srcOrd="1" destOrd="0" presId="urn:microsoft.com/office/officeart/2005/8/layout/hList7"/>
    <dgm:cxn modelId="{2AA4DE60-B881-4189-9B7B-A91BED8D83FA}" type="presParOf" srcId="{5487B0EE-73E8-47E3-B9C9-7E42C06592A3}" destId="{F3B737BD-5577-40E3-A042-32B88A7E2706}" srcOrd="2" destOrd="0" presId="urn:microsoft.com/office/officeart/2005/8/layout/hList7"/>
    <dgm:cxn modelId="{329D9145-05B8-4265-A699-DA3A677D89BB}" type="presParOf" srcId="{5487B0EE-73E8-47E3-B9C9-7E42C06592A3}" destId="{22DFE942-4F1F-431C-ABCA-33A49D400153}" srcOrd="3" destOrd="0" presId="urn:microsoft.com/office/officeart/2005/8/layout/hList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CA905-ADB6-4D32-BEEE-22A8430232B4}">
      <dsp:nvSpPr>
        <dsp:cNvPr id="0" name=""/>
        <dsp:cNvSpPr/>
      </dsp:nvSpPr>
      <dsp:spPr>
        <a:xfrm>
          <a:off x="0" y="0"/>
          <a:ext cx="3294239" cy="5665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20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20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Meghan Noseworthy (NRC)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Arvind Vasudevan (CFIA)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Shamina Maccum (CFIA)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Chuck Dentelbeck (Industry)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Eric Allen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Marcel Dawson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20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Canada</a:t>
          </a:r>
        </a:p>
      </dsp:txBody>
      <dsp:txXfrm>
        <a:off x="0" y="2266043"/>
        <a:ext cx="3294239" cy="2266043"/>
      </dsp:txXfrm>
    </dsp:sp>
    <dsp:sp modelId="{BF0B6D6A-FC3D-4DF5-9F6B-A313B31682F5}">
      <dsp:nvSpPr>
        <dsp:cNvPr id="0" name=""/>
        <dsp:cNvSpPr/>
      </dsp:nvSpPr>
      <dsp:spPr>
        <a:xfrm>
          <a:off x="708376" y="147353"/>
          <a:ext cx="1886480" cy="18864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E06B0-8BB2-4855-B344-820794257294}">
      <dsp:nvSpPr>
        <dsp:cNvPr id="0" name=""/>
        <dsp:cNvSpPr/>
      </dsp:nvSpPr>
      <dsp:spPr>
        <a:xfrm>
          <a:off x="3393746" y="0"/>
          <a:ext cx="3166959" cy="5665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Jason Allen (APHIS)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Ronald Mack (APHIS)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Tyrone Jones (APHIS)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Greg Helmbrecht (NPB)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Brad </a:t>
          </a:r>
          <a:r>
            <a:rPr lang="en-US" sz="20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Gething</a:t>
          </a: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(Industry)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Faith Campbell (Industry)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Leigh Greenwood (Industry)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David Kretschmann (Industry)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USA</a:t>
          </a:r>
        </a:p>
      </dsp:txBody>
      <dsp:txXfrm>
        <a:off x="3393746" y="2266043"/>
        <a:ext cx="3166959" cy="2266043"/>
      </dsp:txXfrm>
    </dsp:sp>
    <dsp:sp modelId="{2B8FAD84-57B7-4C8C-BDEA-6851F871AA1F}">
      <dsp:nvSpPr>
        <dsp:cNvPr id="0" name=""/>
        <dsp:cNvSpPr/>
      </dsp:nvSpPr>
      <dsp:spPr>
        <a:xfrm>
          <a:off x="4034381" y="147353"/>
          <a:ext cx="1886480" cy="188648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F5A00-93F0-4AEF-ACB8-25255824A37A}">
      <dsp:nvSpPr>
        <dsp:cNvPr id="0" name=""/>
        <dsp:cNvSpPr/>
      </dsp:nvSpPr>
      <dsp:spPr>
        <a:xfrm>
          <a:off x="6660212" y="0"/>
          <a:ext cx="3166959" cy="5665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 Maria Eugenia Guerrero </a:t>
          </a:r>
          <a:r>
            <a:rPr lang="en-US" sz="20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Alarcón</a:t>
          </a:r>
          <a:endParaRPr lang="en-US" sz="20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Gustavo Hernández Sánchez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Ana Lilia </a:t>
          </a:r>
          <a:r>
            <a:rPr lang="en-CA" sz="20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Montealegre</a:t>
          </a:r>
          <a:endParaRPr lang="en-CA" sz="2000" b="1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(SEMARNAT)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rPr>
            <a:t>Mexico</a:t>
          </a:r>
        </a:p>
      </dsp:txBody>
      <dsp:txXfrm>
        <a:off x="6660212" y="2266043"/>
        <a:ext cx="3166959" cy="2266043"/>
      </dsp:txXfrm>
    </dsp:sp>
    <dsp:sp modelId="{22DFE942-4F1F-431C-ABCA-33A49D400153}">
      <dsp:nvSpPr>
        <dsp:cNvPr id="0" name=""/>
        <dsp:cNvSpPr/>
      </dsp:nvSpPr>
      <dsp:spPr>
        <a:xfrm>
          <a:off x="7278466" y="173311"/>
          <a:ext cx="1886480" cy="188648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B7BB-50F8-4586-B577-F28AA39AAA98}">
      <dsp:nvSpPr>
        <dsp:cNvPr id="0" name=""/>
        <dsp:cNvSpPr/>
      </dsp:nvSpPr>
      <dsp:spPr>
        <a:xfrm>
          <a:off x="6841578" y="262725"/>
          <a:ext cx="793257" cy="62338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6B524-1BAC-4898-ABAB-20216863126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5136C-4DF6-42E0-B4BD-6090B390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Two possible title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F2F8-66B9-4FAD-95C5-84A61E325D4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348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2719-FD28-467F-A0AA-EDBBE702B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1659B-1A21-4A3A-852E-F6BBE0BA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54A12-232D-4FDB-A4BA-F47FAF4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9DA6-9105-4822-9BD9-5C524673C61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5B6A8-C0A0-4074-AAF7-1D453110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34B05-C5E5-43DB-9FD6-F6ACCF17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06B0-71DC-468D-AFBF-370169B7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0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55C7-4975-4448-BED5-A97F5782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61A06-433E-4602-A55B-7F5EA2F03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5270F-7FA7-4A4E-B538-03659975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9DA6-9105-4822-9BD9-5C524673C61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5B52B-749D-45E9-8097-583A6DBA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270BA-3EA9-452C-9AE4-67B90E7B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06B0-71DC-468D-AFBF-370169B7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E24F4-A0BB-48E1-B6E0-B0DA30214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ED003-8F8B-4F80-BF0F-530274580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DDB8E-1E4E-449F-A7AA-93428DA1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9DA6-9105-4822-9BD9-5C524673C61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A76B1-628B-4BDB-9017-C53D2B84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490CF-C83A-48D3-B1B7-3558E22A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06B0-71DC-468D-AFBF-370169B7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3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6539-ECA8-4162-8389-27BC26DF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941E5-CC7E-467F-A9FD-C647C8419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6E548-10D8-4332-A07A-0A4FC5BB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9DA6-9105-4822-9BD9-5C524673C61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BA962-9EB2-4BD7-96CA-9E35586A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2B5FF-776F-4CE3-9279-A51452B4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06B0-71DC-468D-AFBF-370169B7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584FD-B0A3-47E6-B423-EE047780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A3321-3A66-47BB-80DA-D0E378BDF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8834A-2439-4A9F-9BD2-75E7AEC6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9DA6-9105-4822-9BD9-5C524673C61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A4D4E-827F-4770-B439-CC191395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A514-5D06-402C-8EB9-DB84490F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06B0-71DC-468D-AFBF-370169B7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D59F-9414-45ED-B795-43B80D16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F8E16-63C9-4C27-97F7-85B93756B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AA161-1828-4ADA-9CCB-66485270E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1BE43-A9EF-46BF-99DC-B87FB78C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9DA6-9105-4822-9BD9-5C524673C61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3E907-272D-4670-AF1C-36206FFF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9309B-B468-4F9B-B06E-D4D1584A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06B0-71DC-468D-AFBF-370169B7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5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868C-1426-4638-917B-32FCF22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24696-5235-4375-A5D6-B33150DF0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C165B-196E-4AC3-8AA8-9DC92ADE5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43235-D438-4A26-BDC7-0DB746BC6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11545D-167C-4CE7-8663-CF47C77B1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09E14-E2A2-4AEA-B94F-4AE203E9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9DA6-9105-4822-9BD9-5C524673C61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F9396-C45D-40D2-9B0A-FC97B020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BFE6F9-F96E-434E-A7A9-B1A4BEA7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06B0-71DC-468D-AFBF-370169B7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3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FA59-4F6A-4C38-9EB8-32012380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B8DCBF-381C-4581-B722-29704F45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9DA6-9105-4822-9BD9-5C524673C61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6D1C2-CD88-43CA-8BDC-E9D3C592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F0C06-6234-4B03-A4E4-FDA1D969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06B0-71DC-468D-AFBF-370169B7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9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B13EC-7108-40A0-BD8A-42119C02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9DA6-9105-4822-9BD9-5C524673C61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5E894-A587-4528-BA3E-757D4DE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DF36C-D209-4DBC-9525-1C8ACE3C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06B0-71DC-468D-AFBF-370169B7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65E29-B361-4E7B-9761-6D42EECF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988FE-74B5-4DCF-A555-7A26E61AE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D6C23-A749-430C-8FC2-12877AE01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68B06-F830-4F6C-8E38-5B40C7B7D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9DA6-9105-4822-9BD9-5C524673C61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DE40E-37F3-43A3-A476-03496ADF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365BA-2C15-4E55-A239-B006057B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06B0-71DC-468D-AFBF-370169B7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79799-2074-4630-BC4B-00F1892C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C921A-2858-406F-B843-A4E512B1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45859-B653-4D68-9257-0914DE0AD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7F157-F371-4862-A38F-AC73E6FB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9DA6-9105-4822-9BD9-5C524673C61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33C7B-E993-49FF-B7E2-9035F4E7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29674-7953-4234-84F7-AF4C35BB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06B0-71DC-468D-AFBF-370169B7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7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0199D8-CB1F-4001-A846-64255CB0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EF9D-49A2-4F78-A0E1-C1C657A96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B0425-A613-4F30-A143-B32A72705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9DA6-9105-4822-9BD9-5C524673C61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00EA-3BAC-45D2-9E04-4FAFEBAF6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CECDA-C37A-4030-A58D-43ADA412A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06B0-71DC-468D-AFBF-370169B7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3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www.nappo.org/application/files/7816/1834/8065/2021_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383" b="314"/>
          <a:stretch/>
        </p:blipFill>
        <p:spPr bwMode="auto">
          <a:xfrm>
            <a:off x="10198100" y="5072680"/>
            <a:ext cx="1993900" cy="162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61958" y="2667000"/>
            <a:ext cx="6210190" cy="1996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4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CA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Evaluating the risk associated with different of types of wood packaging material – Opportunities to improve ISPM 15 compliance</a:t>
            </a:r>
            <a:endParaRPr lang="en-CA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98" b="5195"/>
          <a:stretch/>
        </p:blipFill>
        <p:spPr>
          <a:xfrm>
            <a:off x="5279078" y="704850"/>
            <a:ext cx="6873766" cy="13611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25613" y="4941487"/>
            <a:ext cx="184731" cy="806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endParaRPr lang="en-C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C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A stack of wooden crates&#10;&#10;Description automatically generated">
            <a:extLst>
              <a:ext uri="{FF2B5EF4-FFF2-40B4-BE49-F238E27FC236}">
                <a16:creationId xmlns:a16="http://schemas.microsoft.com/office/drawing/2014/main" id="{46534DE3-EA35-3BBC-32A6-2026DF402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606425"/>
            <a:ext cx="4410075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7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989" y="1632651"/>
            <a:ext cx="7772400" cy="23876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CA" dirty="0"/>
              <a:t>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25888"/>
            <a:ext cx="6858000" cy="1655762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587616" y="0"/>
            <a:ext cx="908038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628708" y="320412"/>
            <a:ext cx="10998200" cy="725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2024 NAPPO Forestry Expert Group Members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51913622"/>
              </p:ext>
            </p:extLst>
          </p:nvPr>
        </p:nvGraphicFramePr>
        <p:xfrm>
          <a:off x="1261242" y="1045935"/>
          <a:ext cx="9827172" cy="5665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327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ECBF8-A9AA-4F7A-AD08-A9485E0F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Evaluation Significance 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40684-82C4-4E0E-8EAC-2248E14CD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Identify specific problematic WPM categories in which   resources can be focused to maximize ISPM 15 compliance.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C99E6-5C7A-3C25-41B8-84E561484F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14" r="8755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098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11236-C801-4A90-A880-240F6AB0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Purpose: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20EC-4DB9-4175-A071-091F9CB6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Evaluate the challenges associated with different categories of WPM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40E48-9BC8-772A-D30E-E28387E61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18" r="1485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83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9FD36-54A1-48E7-BC5F-1042EDAE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Procedure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37CBB-D1A1-4663-828A-473E2992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REVIEW</a:t>
            </a:r>
          </a:p>
          <a:p>
            <a:r>
              <a:rPr lang="en-US" sz="2200"/>
              <a:t>Literature </a:t>
            </a:r>
          </a:p>
          <a:p>
            <a:r>
              <a:rPr lang="en-US" sz="2200"/>
              <a:t> WPM categories</a:t>
            </a:r>
          </a:p>
          <a:p>
            <a:r>
              <a:rPr lang="en-US" sz="2200"/>
              <a:t>Estimates of global volumes</a:t>
            </a:r>
          </a:p>
          <a:p>
            <a:r>
              <a:rPr lang="en-US" sz="2200"/>
              <a:t>Production process</a:t>
            </a:r>
          </a:p>
          <a:p>
            <a:r>
              <a:rPr lang="en-US" sz="2200"/>
              <a:t>Import data </a:t>
            </a:r>
          </a:p>
          <a:p>
            <a:r>
              <a:rPr lang="en-US" sz="2200"/>
              <a:t>attributes that increase risk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8F888-F1FC-F89E-0876-DDD007AB01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18" r="9029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885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5B9AD-86A3-46E7-A6BC-D29BE267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Conclusions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0730-DC35-45BA-A2FB-FA15A9A3E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RECOMMENDATIONS:</a:t>
            </a:r>
          </a:p>
          <a:p>
            <a:r>
              <a:rPr lang="en-US" sz="2200"/>
              <a:t>Treatment and process improvements</a:t>
            </a:r>
          </a:p>
          <a:p>
            <a:r>
              <a:rPr lang="en-US" sz="2200"/>
              <a:t>NPPO harmonization of WPM categories.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742BC-7B57-4A93-B8DF-A5D78C18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03" r="9444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547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E8DAA-192D-386A-3ED7-EAB045B265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8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8DD11-7C5F-4249-8248-42839788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03F86-B9C4-40A0-9479-A755C8EC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Continue accumulating data</a:t>
            </a:r>
          </a:p>
          <a:p>
            <a:r>
              <a:rPr lang="en-US" sz="2000"/>
              <a:t>Evaluate the resulting information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201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89B7C-D5FF-BB0C-9112-3C1A17F0A4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9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CA" sz="3400"/>
              <a:t>Thanks and Acknowledgements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sz="2000"/>
              <a:t>The expert working group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000"/>
              <a:t>NAPPO Secretariat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000"/>
              <a:t>Nedelka Marin-Martinez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000"/>
              <a:t>Alonso Suazo</a:t>
            </a:r>
          </a:p>
        </p:txBody>
      </p:sp>
    </p:spTree>
    <p:extLst>
      <p:ext uri="{BB962C8B-B14F-4D97-AF65-F5344CB8AC3E}">
        <p14:creationId xmlns:p14="http://schemas.microsoft.com/office/powerpoint/2010/main" val="266621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8" ma:contentTypeDescription="Create a new document." ma:contentTypeScope="" ma:versionID="61e50d27a94aff6ed0da6958732925b4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1b297bcc931609e2c0ac29f3ebfb515b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0D0E3D-978D-46D8-A37D-4EA50787D198}"/>
</file>

<file path=customXml/itemProps2.xml><?xml version="1.0" encoding="utf-8"?>
<ds:datastoreItem xmlns:ds="http://schemas.openxmlformats.org/officeDocument/2006/customXml" ds:itemID="{96D8916A-5627-4C59-9BC6-D07211E4B35F}"/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197</Words>
  <Application>Microsoft Office PowerPoint</Application>
  <PresentationFormat>Widescreen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f</vt:lpstr>
      <vt:lpstr>Evaluation Significance </vt:lpstr>
      <vt:lpstr>Purpose:</vt:lpstr>
      <vt:lpstr>Procedure</vt:lpstr>
      <vt:lpstr>Conclusions</vt:lpstr>
      <vt:lpstr>Next Steps</vt:lpstr>
      <vt:lpstr>Thanks and 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John T - APHIS</dc:creator>
  <cp:lastModifiedBy>Jones, John - MRP-APHIS</cp:lastModifiedBy>
  <cp:revision>5</cp:revision>
  <dcterms:created xsi:type="dcterms:W3CDTF">2021-08-30T18:52:32Z</dcterms:created>
  <dcterms:modified xsi:type="dcterms:W3CDTF">2024-10-15T15:51:15Z</dcterms:modified>
</cp:coreProperties>
</file>