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55" r:id="rId4"/>
  </p:sldMasterIdLst>
  <p:notesMasterIdLst>
    <p:notesMasterId r:id="rId14"/>
  </p:notesMasterIdLst>
  <p:handoutMasterIdLst>
    <p:handoutMasterId r:id="rId15"/>
  </p:handoutMasterIdLst>
  <p:sldIdLst>
    <p:sldId id="256" r:id="rId5"/>
    <p:sldId id="348" r:id="rId6"/>
    <p:sldId id="330" r:id="rId7"/>
    <p:sldId id="1100" r:id="rId8"/>
    <p:sldId id="1099" r:id="rId9"/>
    <p:sldId id="323" r:id="rId10"/>
    <p:sldId id="1102" r:id="rId11"/>
    <p:sldId id="1101" r:id="rId12"/>
    <p:sldId id="1103" r:id="rId13"/>
  </p:sldIdLst>
  <p:sldSz cx="12190413" cy="6858000"/>
  <p:notesSz cx="6888163" cy="10020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93">
          <p15:clr>
            <a:srgbClr val="A4A3A4"/>
          </p15:clr>
        </p15:guide>
        <p15:guide id="3" pos="619">
          <p15:clr>
            <a:srgbClr val="A4A3A4"/>
          </p15:clr>
        </p15:guide>
        <p15:guide id="15" orient="horz" pos="2478">
          <p15:clr>
            <a:srgbClr val="A4A3A4"/>
          </p15:clr>
        </p15:guide>
        <p15:guide id="16" orient="horz" pos="2704">
          <p15:clr>
            <a:srgbClr val="A4A3A4"/>
          </p15:clr>
        </p15:guide>
        <p15:guide id="17" orient="horz" pos="4086">
          <p15:clr>
            <a:srgbClr val="A4A3A4"/>
          </p15:clr>
        </p15:guide>
        <p15:guide id="18" orient="horz" pos="2592">
          <p15:clr>
            <a:srgbClr val="A4A3A4"/>
          </p15:clr>
        </p15:guide>
        <p15:guide id="19" pos="7422">
          <p15:clr>
            <a:srgbClr val="A4A3A4"/>
          </p15:clr>
        </p15:guide>
        <p15:guide id="20" pos="2149">
          <p15:clr>
            <a:srgbClr val="A4A3A4"/>
          </p15:clr>
        </p15:guide>
        <p15:guide id="21" pos="3908">
          <p15:clr>
            <a:srgbClr val="A4A3A4"/>
          </p15:clr>
        </p15:guide>
        <p15:guide id="22" pos="2376">
          <p15:clr>
            <a:srgbClr val="A4A3A4"/>
          </p15:clr>
        </p15:guide>
        <p15:guide id="23" pos="5666">
          <p15:clr>
            <a:srgbClr val="A4A3A4"/>
          </p15:clr>
        </p15:guide>
        <p15:guide id="24" pos="5894">
          <p15:clr>
            <a:srgbClr val="A4A3A4"/>
          </p15:clr>
        </p15:guide>
        <p15:guide id="25" pos="4134">
          <p15:clr>
            <a:srgbClr val="A4A3A4"/>
          </p15:clr>
        </p15:guide>
        <p15:guide id="26" pos="40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857">
          <p15:clr>
            <a:srgbClr val="A4A3A4"/>
          </p15:clr>
        </p15:guide>
        <p15:guide id="4" pos="19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0F4B"/>
    <a:srgbClr val="74C713"/>
    <a:srgbClr val="00A5E2"/>
    <a:srgbClr val="E61A5D"/>
    <a:srgbClr val="FF3162"/>
    <a:srgbClr val="624963"/>
    <a:srgbClr val="0091DF"/>
    <a:srgbClr val="00617F"/>
    <a:srgbClr val="2B6640"/>
    <a:srgbClr val="66B5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D0EA1-6ABF-403F-9BAE-FA95A46685F5}" v="55" dt="2024-10-18T13:35:37.9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55" autoAdjust="0"/>
  </p:normalViewPr>
  <p:slideViewPr>
    <p:cSldViewPr snapToGrid="0" snapToObjects="1" showGuides="1">
      <p:cViewPr varScale="1">
        <p:scale>
          <a:sx n="61" d="100"/>
          <a:sy n="61" d="100"/>
        </p:scale>
        <p:origin x="52" y="100"/>
      </p:cViewPr>
      <p:guideLst>
        <p:guide orient="horz" pos="1093"/>
        <p:guide pos="619"/>
        <p:guide orient="horz" pos="2478"/>
        <p:guide orient="horz" pos="2704"/>
        <p:guide orient="horz" pos="4086"/>
        <p:guide orient="horz" pos="2592"/>
        <p:guide pos="7422"/>
        <p:guide pos="2149"/>
        <p:guide pos="3908"/>
        <p:guide pos="2376"/>
        <p:guide pos="5666"/>
        <p:guide pos="5894"/>
        <p:guide pos="4134"/>
        <p:guide pos="40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4050" y="-114"/>
      </p:cViewPr>
      <p:guideLst>
        <p:guide orient="horz" pos="2880"/>
        <p:guide pos="2160"/>
        <p:guide orient="horz" pos="2857"/>
        <p:guide pos="19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Thomas" userId="0524907a-f487-41f7-ae7e-dc514cfe3326" providerId="ADAL" clId="{65AD0EA1-6ABF-403F-9BAE-FA95A46685F5}"/>
    <pc:docChg chg="undo custSel addSld modSld">
      <pc:chgData name="Samantha Thomas" userId="0524907a-f487-41f7-ae7e-dc514cfe3326" providerId="ADAL" clId="{65AD0EA1-6ABF-403F-9BAE-FA95A46685F5}" dt="2024-10-18T13:49:41.183" v="2508" actId="20577"/>
      <pc:docMkLst>
        <pc:docMk/>
      </pc:docMkLst>
      <pc:sldChg chg="addSp delSp modSp mod">
        <pc:chgData name="Samantha Thomas" userId="0524907a-f487-41f7-ae7e-dc514cfe3326" providerId="ADAL" clId="{65AD0EA1-6ABF-403F-9BAE-FA95A46685F5}" dt="2024-10-18T13:36:35.415" v="974" actId="404"/>
        <pc:sldMkLst>
          <pc:docMk/>
          <pc:sldMk cId="2191112103" sldId="323"/>
        </pc:sldMkLst>
        <pc:spChg chg="mod">
          <ac:chgData name="Samantha Thomas" userId="0524907a-f487-41f7-ae7e-dc514cfe3326" providerId="ADAL" clId="{65AD0EA1-6ABF-403F-9BAE-FA95A46685F5}" dt="2024-10-18T13:33:33.371" v="857" actId="207"/>
          <ac:spMkLst>
            <pc:docMk/>
            <pc:sldMk cId="2191112103" sldId="323"/>
            <ac:spMk id="2" creationId="{EE914710-AC01-4DC3-9EB7-B7D2F3D2D85A}"/>
          </ac:spMkLst>
        </pc:spChg>
        <pc:spChg chg="mod">
          <ac:chgData name="Samantha Thomas" userId="0524907a-f487-41f7-ae7e-dc514cfe3326" providerId="ADAL" clId="{65AD0EA1-6ABF-403F-9BAE-FA95A46685F5}" dt="2024-10-18T13:32:28.929" v="851" actId="207"/>
          <ac:spMkLst>
            <pc:docMk/>
            <pc:sldMk cId="2191112103" sldId="323"/>
            <ac:spMk id="6" creationId="{39C26044-7562-DE3F-1B5F-205D6F89BBDC}"/>
          </ac:spMkLst>
        </pc:spChg>
        <pc:spChg chg="mod">
          <ac:chgData name="Samantha Thomas" userId="0524907a-f487-41f7-ae7e-dc514cfe3326" providerId="ADAL" clId="{65AD0EA1-6ABF-403F-9BAE-FA95A46685F5}" dt="2024-10-18T13:31:53.570" v="849" actId="207"/>
          <ac:spMkLst>
            <pc:docMk/>
            <pc:sldMk cId="2191112103" sldId="323"/>
            <ac:spMk id="7" creationId="{A2FC6531-A523-7F4E-9B85-0C25FE47A3C2}"/>
          </ac:spMkLst>
        </pc:spChg>
        <pc:spChg chg="del mod">
          <ac:chgData name="Samantha Thomas" userId="0524907a-f487-41f7-ae7e-dc514cfe3326" providerId="ADAL" clId="{65AD0EA1-6ABF-403F-9BAE-FA95A46685F5}" dt="2024-10-18T13:35:32.871" v="920" actId="478"/>
          <ac:spMkLst>
            <pc:docMk/>
            <pc:sldMk cId="2191112103" sldId="323"/>
            <ac:spMk id="8" creationId="{D9D64B43-0C76-2776-57FC-D21462EA193F}"/>
          </ac:spMkLst>
        </pc:spChg>
        <pc:spChg chg="add mod">
          <ac:chgData name="Samantha Thomas" userId="0524907a-f487-41f7-ae7e-dc514cfe3326" providerId="ADAL" clId="{65AD0EA1-6ABF-403F-9BAE-FA95A46685F5}" dt="2024-10-18T13:36:35.415" v="974" actId="404"/>
          <ac:spMkLst>
            <pc:docMk/>
            <pc:sldMk cId="2191112103" sldId="323"/>
            <ac:spMk id="9" creationId="{B31DEAC5-9388-9ABB-A2FF-57FA651AD6E9}"/>
          </ac:spMkLst>
        </pc:spChg>
        <pc:spChg chg="mod">
          <ac:chgData name="Samantha Thomas" userId="0524907a-f487-41f7-ae7e-dc514cfe3326" providerId="ADAL" clId="{65AD0EA1-6ABF-403F-9BAE-FA95A46685F5}" dt="2024-10-18T13:34:52.264" v="881" actId="207"/>
          <ac:spMkLst>
            <pc:docMk/>
            <pc:sldMk cId="2191112103" sldId="323"/>
            <ac:spMk id="12" creationId="{744E5717-52A7-4B90-A52F-58A9238BF0A8}"/>
          </ac:spMkLst>
        </pc:spChg>
        <pc:spChg chg="mod">
          <ac:chgData name="Samantha Thomas" userId="0524907a-f487-41f7-ae7e-dc514cfe3326" providerId="ADAL" clId="{65AD0EA1-6ABF-403F-9BAE-FA95A46685F5}" dt="2024-10-18T13:35:37.951" v="921" actId="6549"/>
          <ac:spMkLst>
            <pc:docMk/>
            <pc:sldMk cId="2191112103" sldId="323"/>
            <ac:spMk id="16" creationId="{28AF336E-39FA-4D3C-8331-4C0C4B48A8F2}"/>
          </ac:spMkLst>
        </pc:spChg>
        <pc:spChg chg="mod">
          <ac:chgData name="Samantha Thomas" userId="0524907a-f487-41f7-ae7e-dc514cfe3326" providerId="ADAL" clId="{65AD0EA1-6ABF-403F-9BAE-FA95A46685F5}" dt="2024-10-18T13:33:22.377" v="855" actId="207"/>
          <ac:spMkLst>
            <pc:docMk/>
            <pc:sldMk cId="2191112103" sldId="323"/>
            <ac:spMk id="19" creationId="{D5E5F54E-82A2-46EF-A9DB-98F482094A91}"/>
          </ac:spMkLst>
        </pc:spChg>
        <pc:spChg chg="mod">
          <ac:chgData name="Samantha Thomas" userId="0524907a-f487-41f7-ae7e-dc514cfe3326" providerId="ADAL" clId="{65AD0EA1-6ABF-403F-9BAE-FA95A46685F5}" dt="2024-10-18T13:33:27.916" v="856" actId="207"/>
          <ac:spMkLst>
            <pc:docMk/>
            <pc:sldMk cId="2191112103" sldId="323"/>
            <ac:spMk id="20" creationId="{F1E79707-3D2E-41FB-A96C-BCBBA086D6AD}"/>
          </ac:spMkLst>
        </pc:spChg>
        <pc:spChg chg="mod">
          <ac:chgData name="Samantha Thomas" userId="0524907a-f487-41f7-ae7e-dc514cfe3326" providerId="ADAL" clId="{65AD0EA1-6ABF-403F-9BAE-FA95A46685F5}" dt="2024-10-18T13:34:45.376" v="880" actId="207"/>
          <ac:spMkLst>
            <pc:docMk/>
            <pc:sldMk cId="2191112103" sldId="323"/>
            <ac:spMk id="29" creationId="{702A18DA-2F1B-420F-B0A9-6F4ECEDDF8D1}"/>
          </ac:spMkLst>
        </pc:spChg>
        <pc:cxnChg chg="mod">
          <ac:chgData name="Samantha Thomas" userId="0524907a-f487-41f7-ae7e-dc514cfe3326" providerId="ADAL" clId="{65AD0EA1-6ABF-403F-9BAE-FA95A46685F5}" dt="2024-10-18T13:35:01.633" v="882" actId="692"/>
          <ac:cxnSpMkLst>
            <pc:docMk/>
            <pc:sldMk cId="2191112103" sldId="323"/>
            <ac:cxnSpMk id="14" creationId="{B616DA19-BF7B-4B19-A70E-55523A59049F}"/>
          </ac:cxnSpMkLst>
        </pc:cxnChg>
        <pc:cxnChg chg="mod">
          <ac:chgData name="Samantha Thomas" userId="0524907a-f487-41f7-ae7e-dc514cfe3326" providerId="ADAL" clId="{65AD0EA1-6ABF-403F-9BAE-FA95A46685F5}" dt="2024-10-18T13:34:36.885" v="879" actId="692"/>
          <ac:cxnSpMkLst>
            <pc:docMk/>
            <pc:sldMk cId="2191112103" sldId="323"/>
            <ac:cxnSpMk id="30" creationId="{90C6BF72-DA89-4445-B194-F065E276FDA9}"/>
          </ac:cxnSpMkLst>
        </pc:cxnChg>
      </pc:sldChg>
      <pc:sldChg chg="modSp mod">
        <pc:chgData name="Samantha Thomas" userId="0524907a-f487-41f7-ae7e-dc514cfe3326" providerId="ADAL" clId="{65AD0EA1-6ABF-403F-9BAE-FA95A46685F5}" dt="2024-10-18T13:28:57.135" v="796" actId="20577"/>
        <pc:sldMkLst>
          <pc:docMk/>
          <pc:sldMk cId="3073784043" sldId="330"/>
        </pc:sldMkLst>
        <pc:spChg chg="mod">
          <ac:chgData name="Samantha Thomas" userId="0524907a-f487-41f7-ae7e-dc514cfe3326" providerId="ADAL" clId="{65AD0EA1-6ABF-403F-9BAE-FA95A46685F5}" dt="2024-10-18T13:28:57.135" v="796" actId="20577"/>
          <ac:spMkLst>
            <pc:docMk/>
            <pc:sldMk cId="3073784043" sldId="330"/>
            <ac:spMk id="4" creationId="{D80EBED6-435C-412B-9FF5-9E6623C81415}"/>
          </ac:spMkLst>
        </pc:spChg>
      </pc:sldChg>
      <pc:sldChg chg="modSp">
        <pc:chgData name="Samantha Thomas" userId="0524907a-f487-41f7-ae7e-dc514cfe3326" providerId="ADAL" clId="{65AD0EA1-6ABF-403F-9BAE-FA95A46685F5}" dt="2024-10-18T13:29:58.567" v="847" actId="404"/>
        <pc:sldMkLst>
          <pc:docMk/>
          <pc:sldMk cId="1234096179" sldId="1100"/>
        </pc:sldMkLst>
        <pc:spChg chg="mod">
          <ac:chgData name="Samantha Thomas" userId="0524907a-f487-41f7-ae7e-dc514cfe3326" providerId="ADAL" clId="{65AD0EA1-6ABF-403F-9BAE-FA95A46685F5}" dt="2024-10-18T13:29:58.567" v="847" actId="404"/>
          <ac:spMkLst>
            <pc:docMk/>
            <pc:sldMk cId="1234096179" sldId="1100"/>
            <ac:spMk id="13" creationId="{072AAD5C-B14D-4474-BC9D-119E34B3F602}"/>
          </ac:spMkLst>
        </pc:spChg>
      </pc:sldChg>
      <pc:sldChg chg="modSp mod">
        <pc:chgData name="Samantha Thomas" userId="0524907a-f487-41f7-ae7e-dc514cfe3326" providerId="ADAL" clId="{65AD0EA1-6ABF-403F-9BAE-FA95A46685F5}" dt="2024-10-18T13:39:56.592" v="1153" actId="403"/>
        <pc:sldMkLst>
          <pc:docMk/>
          <pc:sldMk cId="1516787782" sldId="1101"/>
        </pc:sldMkLst>
        <pc:spChg chg="mod">
          <ac:chgData name="Samantha Thomas" userId="0524907a-f487-41f7-ae7e-dc514cfe3326" providerId="ADAL" clId="{65AD0EA1-6ABF-403F-9BAE-FA95A46685F5}" dt="2024-10-18T13:39:43.749" v="1152" actId="20577"/>
          <ac:spMkLst>
            <pc:docMk/>
            <pc:sldMk cId="1516787782" sldId="1101"/>
            <ac:spMk id="3" creationId="{67604014-4255-C222-D71F-87ECBAB2D409}"/>
          </ac:spMkLst>
        </pc:spChg>
        <pc:spChg chg="mod">
          <ac:chgData name="Samantha Thomas" userId="0524907a-f487-41f7-ae7e-dc514cfe3326" providerId="ADAL" clId="{65AD0EA1-6ABF-403F-9BAE-FA95A46685F5}" dt="2024-10-18T13:39:56.592" v="1153" actId="403"/>
          <ac:spMkLst>
            <pc:docMk/>
            <pc:sldMk cId="1516787782" sldId="1101"/>
            <ac:spMk id="6" creationId="{1A1BACCD-4FC9-A988-FA6D-E5206E0EE27B}"/>
          </ac:spMkLst>
        </pc:spChg>
      </pc:sldChg>
      <pc:sldChg chg="modSp mod">
        <pc:chgData name="Samantha Thomas" userId="0524907a-f487-41f7-ae7e-dc514cfe3326" providerId="ADAL" clId="{65AD0EA1-6ABF-403F-9BAE-FA95A46685F5}" dt="2024-10-18T13:41:29.250" v="1369" actId="20577"/>
        <pc:sldMkLst>
          <pc:docMk/>
          <pc:sldMk cId="1679071571" sldId="1102"/>
        </pc:sldMkLst>
        <pc:spChg chg="mod">
          <ac:chgData name="Samantha Thomas" userId="0524907a-f487-41f7-ae7e-dc514cfe3326" providerId="ADAL" clId="{65AD0EA1-6ABF-403F-9BAE-FA95A46685F5}" dt="2024-10-18T13:41:29.250" v="1369" actId="20577"/>
          <ac:spMkLst>
            <pc:docMk/>
            <pc:sldMk cId="1679071571" sldId="1102"/>
            <ac:spMk id="8" creationId="{09C1BAA6-D988-23F3-BCE3-BEFDBE3BABE8}"/>
          </ac:spMkLst>
        </pc:spChg>
      </pc:sldChg>
      <pc:sldChg chg="modSp new mod">
        <pc:chgData name="Samantha Thomas" userId="0524907a-f487-41f7-ae7e-dc514cfe3326" providerId="ADAL" clId="{65AD0EA1-6ABF-403F-9BAE-FA95A46685F5}" dt="2024-10-18T13:49:41.183" v="2508" actId="20577"/>
        <pc:sldMkLst>
          <pc:docMk/>
          <pc:sldMk cId="2198788958" sldId="1103"/>
        </pc:sldMkLst>
        <pc:spChg chg="mod">
          <ac:chgData name="Samantha Thomas" userId="0524907a-f487-41f7-ae7e-dc514cfe3326" providerId="ADAL" clId="{65AD0EA1-6ABF-403F-9BAE-FA95A46685F5}" dt="2024-10-18T13:37:26.148" v="1086" actId="20577"/>
          <ac:spMkLst>
            <pc:docMk/>
            <pc:sldMk cId="2198788958" sldId="1103"/>
            <ac:spMk id="3" creationId="{6E43D1A2-A7B7-1D2D-8D04-4F60DF1024DC}"/>
          </ac:spMkLst>
        </pc:spChg>
        <pc:spChg chg="mod">
          <ac:chgData name="Samantha Thomas" userId="0524907a-f487-41f7-ae7e-dc514cfe3326" providerId="ADAL" clId="{65AD0EA1-6ABF-403F-9BAE-FA95A46685F5}" dt="2024-10-18T13:49:41.183" v="2508" actId="20577"/>
          <ac:spMkLst>
            <pc:docMk/>
            <pc:sldMk cId="2198788958" sldId="1103"/>
            <ac:spMk id="6" creationId="{B0174D49-079F-BE4D-C916-A05666B927C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B309B-0B2A-49A2-9845-B4D6B3CD5F9A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1D6F458D-33E8-4578-995E-00F0622908B6}">
      <dgm:prSet phldrT="[Text]"/>
      <dgm:spPr>
        <a:solidFill>
          <a:schemeClr val="accent6"/>
        </a:solidFill>
      </dgm:spPr>
      <dgm:t>
        <a:bodyPr/>
        <a:lstStyle/>
        <a:p>
          <a:r>
            <a:rPr lang="en-US" dirty="0"/>
            <a:t>Sales request</a:t>
          </a:r>
        </a:p>
      </dgm:t>
    </dgm:pt>
    <dgm:pt modelId="{F4F2DE6E-697D-4A55-B404-A6A32EDFE909}" type="parTrans" cxnId="{A5AB821A-81F3-42B6-8B19-6689D6008594}">
      <dgm:prSet/>
      <dgm:spPr/>
      <dgm:t>
        <a:bodyPr/>
        <a:lstStyle/>
        <a:p>
          <a:endParaRPr lang="en-US"/>
        </a:p>
      </dgm:t>
    </dgm:pt>
    <dgm:pt modelId="{08EADC01-EA38-4050-9E30-2B3A05B1417D}" type="sibTrans" cxnId="{A5AB821A-81F3-42B6-8B19-6689D6008594}">
      <dgm:prSet/>
      <dgm:spPr/>
      <dgm:t>
        <a:bodyPr/>
        <a:lstStyle/>
        <a:p>
          <a:endParaRPr lang="en-US"/>
        </a:p>
      </dgm:t>
    </dgm:pt>
    <dgm:pt modelId="{E1FABF67-D4AE-468B-A3D7-9A62047EFB8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Planning</a:t>
          </a:r>
        </a:p>
      </dgm:t>
    </dgm:pt>
    <dgm:pt modelId="{95F73EA3-FDC7-4560-81BF-7EEF3488A4C9}" type="parTrans" cxnId="{7C039A7E-F13D-4D87-B02A-729B647158B0}">
      <dgm:prSet/>
      <dgm:spPr/>
      <dgm:t>
        <a:bodyPr/>
        <a:lstStyle/>
        <a:p>
          <a:endParaRPr lang="en-US"/>
        </a:p>
      </dgm:t>
    </dgm:pt>
    <dgm:pt modelId="{22389A9E-97DD-4629-902D-C21B7B79B0EE}" type="sibTrans" cxnId="{7C039A7E-F13D-4D87-B02A-729B647158B0}">
      <dgm:prSet/>
      <dgm:spPr/>
      <dgm:t>
        <a:bodyPr/>
        <a:lstStyle/>
        <a:p>
          <a:endParaRPr lang="en-US"/>
        </a:p>
      </dgm:t>
    </dgm:pt>
    <dgm:pt modelId="{B9934B6E-95CC-4E23-A1A1-573DDBB91BD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Production</a:t>
          </a:r>
        </a:p>
      </dgm:t>
    </dgm:pt>
    <dgm:pt modelId="{A802179D-A748-4796-BEA0-6727F31413C0}" type="parTrans" cxnId="{54B97170-EB3A-4A69-B7C0-9BC77DA84A23}">
      <dgm:prSet/>
      <dgm:spPr/>
      <dgm:t>
        <a:bodyPr/>
        <a:lstStyle/>
        <a:p>
          <a:endParaRPr lang="en-US"/>
        </a:p>
      </dgm:t>
    </dgm:pt>
    <dgm:pt modelId="{C675EC9C-5191-46A1-B78A-039E21E8A1E3}" type="sibTrans" cxnId="{54B97170-EB3A-4A69-B7C0-9BC77DA84A23}">
      <dgm:prSet/>
      <dgm:spPr/>
      <dgm:t>
        <a:bodyPr/>
        <a:lstStyle/>
        <a:p>
          <a:endParaRPr lang="en-US"/>
        </a:p>
      </dgm:t>
    </dgm:pt>
    <dgm:pt modelId="{9D18ECFF-DABF-4126-9344-335D5F91B421}">
      <dgm:prSet/>
      <dgm:spPr>
        <a:solidFill>
          <a:srgbClr val="0070C0"/>
        </a:solidFill>
      </dgm:spPr>
      <dgm:t>
        <a:bodyPr/>
        <a:lstStyle/>
        <a:p>
          <a:r>
            <a:rPr lang="en-US" dirty="0"/>
            <a:t>Operations</a:t>
          </a:r>
        </a:p>
      </dgm:t>
    </dgm:pt>
    <dgm:pt modelId="{52701E5B-3F72-41C9-B6C6-AF34456FB01D}" type="parTrans" cxnId="{CD3A12F5-1470-48A7-8083-5F2D55931453}">
      <dgm:prSet/>
      <dgm:spPr/>
      <dgm:t>
        <a:bodyPr/>
        <a:lstStyle/>
        <a:p>
          <a:endParaRPr lang="en-US"/>
        </a:p>
      </dgm:t>
    </dgm:pt>
    <dgm:pt modelId="{312FD4EB-AFEA-4886-B8EC-CCA097A9849B}" type="sibTrans" cxnId="{CD3A12F5-1470-48A7-8083-5F2D55931453}">
      <dgm:prSet/>
      <dgm:spPr/>
      <dgm:t>
        <a:bodyPr/>
        <a:lstStyle/>
        <a:p>
          <a:endParaRPr lang="en-US"/>
        </a:p>
      </dgm:t>
    </dgm:pt>
    <dgm:pt modelId="{D2E33487-7400-476A-A468-96B7B6D553D4}">
      <dgm:prSet/>
      <dgm:spPr>
        <a:solidFill>
          <a:schemeClr val="accent6"/>
        </a:solidFill>
      </dgm:spPr>
      <dgm:t>
        <a:bodyPr/>
        <a:lstStyle/>
        <a:p>
          <a:r>
            <a:rPr lang="en-US" dirty="0"/>
            <a:t>Delivery</a:t>
          </a:r>
        </a:p>
      </dgm:t>
    </dgm:pt>
    <dgm:pt modelId="{0FAF9481-CF66-497A-B76F-719E7056A869}" type="parTrans" cxnId="{A7FB20EA-97A9-46D3-9D69-7DD3E59F1E99}">
      <dgm:prSet/>
      <dgm:spPr/>
      <dgm:t>
        <a:bodyPr/>
        <a:lstStyle/>
        <a:p>
          <a:endParaRPr lang="en-US"/>
        </a:p>
      </dgm:t>
    </dgm:pt>
    <dgm:pt modelId="{45F74DE9-5381-49D0-9E3E-DCD24635538C}" type="sibTrans" cxnId="{A7FB20EA-97A9-46D3-9D69-7DD3E59F1E99}">
      <dgm:prSet/>
      <dgm:spPr/>
      <dgm:t>
        <a:bodyPr/>
        <a:lstStyle/>
        <a:p>
          <a:endParaRPr lang="en-US"/>
        </a:p>
      </dgm:t>
    </dgm:pt>
    <dgm:pt modelId="{B082CF0A-2732-4B7D-8ED7-EAFA2EFFED55}" type="pres">
      <dgm:prSet presAssocID="{A66B309B-0B2A-49A2-9845-B4D6B3CD5F9A}" presName="Name0" presStyleCnt="0">
        <dgm:presLayoutVars>
          <dgm:dir/>
          <dgm:resizeHandles val="exact"/>
        </dgm:presLayoutVars>
      </dgm:prSet>
      <dgm:spPr/>
    </dgm:pt>
    <dgm:pt modelId="{8D7A392E-9F21-4433-A71A-41A4E58EDDEF}" type="pres">
      <dgm:prSet presAssocID="{1D6F458D-33E8-4578-995E-00F0622908B6}" presName="parTxOnly" presStyleLbl="node1" presStyleIdx="0" presStyleCnt="5">
        <dgm:presLayoutVars>
          <dgm:bulletEnabled val="1"/>
        </dgm:presLayoutVars>
      </dgm:prSet>
      <dgm:spPr/>
    </dgm:pt>
    <dgm:pt modelId="{A1FE154F-EFDD-45A3-A0DF-4F0DCE59F5DC}" type="pres">
      <dgm:prSet presAssocID="{08EADC01-EA38-4050-9E30-2B3A05B1417D}" presName="parSpace" presStyleCnt="0"/>
      <dgm:spPr/>
    </dgm:pt>
    <dgm:pt modelId="{FBDB0837-E0E2-47C6-A805-F3A8285F967C}" type="pres">
      <dgm:prSet presAssocID="{E1FABF67-D4AE-468B-A3D7-9A62047EFB83}" presName="parTxOnly" presStyleLbl="node1" presStyleIdx="1" presStyleCnt="5">
        <dgm:presLayoutVars>
          <dgm:bulletEnabled val="1"/>
        </dgm:presLayoutVars>
      </dgm:prSet>
      <dgm:spPr/>
    </dgm:pt>
    <dgm:pt modelId="{19DBC1C9-29E2-4210-A4D5-39BFF2FE8382}" type="pres">
      <dgm:prSet presAssocID="{22389A9E-97DD-4629-902D-C21B7B79B0EE}" presName="parSpace" presStyleCnt="0"/>
      <dgm:spPr/>
    </dgm:pt>
    <dgm:pt modelId="{E1561ACD-5324-453D-8154-35C07A447A71}" type="pres">
      <dgm:prSet presAssocID="{B9934B6E-95CC-4E23-A1A1-573DDBB91BDE}" presName="parTxOnly" presStyleLbl="node1" presStyleIdx="2" presStyleCnt="5">
        <dgm:presLayoutVars>
          <dgm:bulletEnabled val="1"/>
        </dgm:presLayoutVars>
      </dgm:prSet>
      <dgm:spPr/>
    </dgm:pt>
    <dgm:pt modelId="{60E9CE83-D85E-47AF-BE19-2D6CAF0DBB85}" type="pres">
      <dgm:prSet presAssocID="{C675EC9C-5191-46A1-B78A-039E21E8A1E3}" presName="parSpace" presStyleCnt="0"/>
      <dgm:spPr/>
    </dgm:pt>
    <dgm:pt modelId="{6EECD5D9-A9F7-467F-9DC0-51E9C09680CF}" type="pres">
      <dgm:prSet presAssocID="{9D18ECFF-DABF-4126-9344-335D5F91B421}" presName="parTxOnly" presStyleLbl="node1" presStyleIdx="3" presStyleCnt="5">
        <dgm:presLayoutVars>
          <dgm:bulletEnabled val="1"/>
        </dgm:presLayoutVars>
      </dgm:prSet>
      <dgm:spPr/>
    </dgm:pt>
    <dgm:pt modelId="{5BFB23D0-9237-4883-AC66-DED70254BB6D}" type="pres">
      <dgm:prSet presAssocID="{312FD4EB-AFEA-4886-B8EC-CCA097A9849B}" presName="parSpace" presStyleCnt="0"/>
      <dgm:spPr/>
    </dgm:pt>
    <dgm:pt modelId="{17F29637-8E7C-4826-AADA-0C39358FF788}" type="pres">
      <dgm:prSet presAssocID="{D2E33487-7400-476A-A468-96B7B6D553D4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CE1DC301-BEAC-4129-9478-E9F45A9CE886}" type="presOf" srcId="{D2E33487-7400-476A-A468-96B7B6D553D4}" destId="{17F29637-8E7C-4826-AADA-0C39358FF788}" srcOrd="0" destOrd="0" presId="urn:microsoft.com/office/officeart/2005/8/layout/hChevron3"/>
    <dgm:cxn modelId="{C32B4911-CE3D-4D73-A2C2-135921353A3B}" type="presOf" srcId="{B9934B6E-95CC-4E23-A1A1-573DDBB91BDE}" destId="{E1561ACD-5324-453D-8154-35C07A447A71}" srcOrd="0" destOrd="0" presId="urn:microsoft.com/office/officeart/2005/8/layout/hChevron3"/>
    <dgm:cxn modelId="{A5AB821A-81F3-42B6-8B19-6689D6008594}" srcId="{A66B309B-0B2A-49A2-9845-B4D6B3CD5F9A}" destId="{1D6F458D-33E8-4578-995E-00F0622908B6}" srcOrd="0" destOrd="0" parTransId="{F4F2DE6E-697D-4A55-B404-A6A32EDFE909}" sibTransId="{08EADC01-EA38-4050-9E30-2B3A05B1417D}"/>
    <dgm:cxn modelId="{54B97170-EB3A-4A69-B7C0-9BC77DA84A23}" srcId="{A66B309B-0B2A-49A2-9845-B4D6B3CD5F9A}" destId="{B9934B6E-95CC-4E23-A1A1-573DDBB91BDE}" srcOrd="2" destOrd="0" parTransId="{A802179D-A748-4796-BEA0-6727F31413C0}" sibTransId="{C675EC9C-5191-46A1-B78A-039E21E8A1E3}"/>
    <dgm:cxn modelId="{7C039A7E-F13D-4D87-B02A-729B647158B0}" srcId="{A66B309B-0B2A-49A2-9845-B4D6B3CD5F9A}" destId="{E1FABF67-D4AE-468B-A3D7-9A62047EFB83}" srcOrd="1" destOrd="0" parTransId="{95F73EA3-FDC7-4560-81BF-7EEF3488A4C9}" sibTransId="{22389A9E-97DD-4629-902D-C21B7B79B0EE}"/>
    <dgm:cxn modelId="{988BD183-C4A9-42D5-8074-A72E60FA3A30}" type="presOf" srcId="{1D6F458D-33E8-4578-995E-00F0622908B6}" destId="{8D7A392E-9F21-4433-A71A-41A4E58EDDEF}" srcOrd="0" destOrd="0" presId="urn:microsoft.com/office/officeart/2005/8/layout/hChevron3"/>
    <dgm:cxn modelId="{649D6384-4DC9-4BB2-9C6A-9A10050AEB19}" type="presOf" srcId="{A66B309B-0B2A-49A2-9845-B4D6B3CD5F9A}" destId="{B082CF0A-2732-4B7D-8ED7-EAFA2EFFED55}" srcOrd="0" destOrd="0" presId="urn:microsoft.com/office/officeart/2005/8/layout/hChevron3"/>
    <dgm:cxn modelId="{A7FB20EA-97A9-46D3-9D69-7DD3E59F1E99}" srcId="{A66B309B-0B2A-49A2-9845-B4D6B3CD5F9A}" destId="{D2E33487-7400-476A-A468-96B7B6D553D4}" srcOrd="4" destOrd="0" parTransId="{0FAF9481-CF66-497A-B76F-719E7056A869}" sibTransId="{45F74DE9-5381-49D0-9E3E-DCD24635538C}"/>
    <dgm:cxn modelId="{CD3A12F5-1470-48A7-8083-5F2D55931453}" srcId="{A66B309B-0B2A-49A2-9845-B4D6B3CD5F9A}" destId="{9D18ECFF-DABF-4126-9344-335D5F91B421}" srcOrd="3" destOrd="0" parTransId="{52701E5B-3F72-41C9-B6C6-AF34456FB01D}" sibTransId="{312FD4EB-AFEA-4886-B8EC-CCA097A9849B}"/>
    <dgm:cxn modelId="{792604F7-F958-469C-986D-C0D469C5AE90}" type="presOf" srcId="{E1FABF67-D4AE-468B-A3D7-9A62047EFB83}" destId="{FBDB0837-E0E2-47C6-A805-F3A8285F967C}" srcOrd="0" destOrd="0" presId="urn:microsoft.com/office/officeart/2005/8/layout/hChevron3"/>
    <dgm:cxn modelId="{89E261F9-F9CB-4AD6-ACB8-DFB23D97CEED}" type="presOf" srcId="{9D18ECFF-DABF-4126-9344-335D5F91B421}" destId="{6EECD5D9-A9F7-467F-9DC0-51E9C09680CF}" srcOrd="0" destOrd="0" presId="urn:microsoft.com/office/officeart/2005/8/layout/hChevron3"/>
    <dgm:cxn modelId="{1836E263-4DA9-43BC-A5DE-2269244D900B}" type="presParOf" srcId="{B082CF0A-2732-4B7D-8ED7-EAFA2EFFED55}" destId="{8D7A392E-9F21-4433-A71A-41A4E58EDDEF}" srcOrd="0" destOrd="0" presId="urn:microsoft.com/office/officeart/2005/8/layout/hChevron3"/>
    <dgm:cxn modelId="{5FDDBEC0-1634-4EB0-BD95-84A7C0369845}" type="presParOf" srcId="{B082CF0A-2732-4B7D-8ED7-EAFA2EFFED55}" destId="{A1FE154F-EFDD-45A3-A0DF-4F0DCE59F5DC}" srcOrd="1" destOrd="0" presId="urn:microsoft.com/office/officeart/2005/8/layout/hChevron3"/>
    <dgm:cxn modelId="{6B3D932C-C2F1-4143-9D75-5233A6D8FA3B}" type="presParOf" srcId="{B082CF0A-2732-4B7D-8ED7-EAFA2EFFED55}" destId="{FBDB0837-E0E2-47C6-A805-F3A8285F967C}" srcOrd="2" destOrd="0" presId="urn:microsoft.com/office/officeart/2005/8/layout/hChevron3"/>
    <dgm:cxn modelId="{24174673-7835-4A57-BBB0-D2C144064FFD}" type="presParOf" srcId="{B082CF0A-2732-4B7D-8ED7-EAFA2EFFED55}" destId="{19DBC1C9-29E2-4210-A4D5-39BFF2FE8382}" srcOrd="3" destOrd="0" presId="urn:microsoft.com/office/officeart/2005/8/layout/hChevron3"/>
    <dgm:cxn modelId="{3ACF4D1C-8C3D-45F7-8BFD-241F67ABA240}" type="presParOf" srcId="{B082CF0A-2732-4B7D-8ED7-EAFA2EFFED55}" destId="{E1561ACD-5324-453D-8154-35C07A447A71}" srcOrd="4" destOrd="0" presId="urn:microsoft.com/office/officeart/2005/8/layout/hChevron3"/>
    <dgm:cxn modelId="{9134C41F-BD1A-4537-B5BC-86CBB2CC47D9}" type="presParOf" srcId="{B082CF0A-2732-4B7D-8ED7-EAFA2EFFED55}" destId="{60E9CE83-D85E-47AF-BE19-2D6CAF0DBB85}" srcOrd="5" destOrd="0" presId="urn:microsoft.com/office/officeart/2005/8/layout/hChevron3"/>
    <dgm:cxn modelId="{0DF89FB1-F2B1-4D62-B193-366BE477676A}" type="presParOf" srcId="{B082CF0A-2732-4B7D-8ED7-EAFA2EFFED55}" destId="{6EECD5D9-A9F7-467F-9DC0-51E9C09680CF}" srcOrd="6" destOrd="0" presId="urn:microsoft.com/office/officeart/2005/8/layout/hChevron3"/>
    <dgm:cxn modelId="{82A2D625-7AAA-4E7B-AC2B-83D88E1DF80B}" type="presParOf" srcId="{B082CF0A-2732-4B7D-8ED7-EAFA2EFFED55}" destId="{5BFB23D0-9237-4883-AC66-DED70254BB6D}" srcOrd="7" destOrd="0" presId="urn:microsoft.com/office/officeart/2005/8/layout/hChevron3"/>
    <dgm:cxn modelId="{B1565E59-A1E1-43B7-B46B-4BE61AB65521}" type="presParOf" srcId="{B082CF0A-2732-4B7D-8ED7-EAFA2EFFED55}" destId="{17F29637-8E7C-4826-AADA-0C39358FF788}" srcOrd="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6B309B-0B2A-49A2-9845-B4D6B3CD5F9A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1D6F458D-33E8-4578-995E-00F0622908B6}">
      <dgm:prSet phldrT="[Text]"/>
      <dgm:spPr>
        <a:solidFill>
          <a:schemeClr val="accent6"/>
        </a:solidFill>
      </dgm:spPr>
      <dgm:t>
        <a:bodyPr/>
        <a:lstStyle/>
        <a:p>
          <a:r>
            <a:rPr lang="en-US" dirty="0"/>
            <a:t>Sales request</a:t>
          </a:r>
        </a:p>
      </dgm:t>
    </dgm:pt>
    <dgm:pt modelId="{F4F2DE6E-697D-4A55-B404-A6A32EDFE909}" type="parTrans" cxnId="{A5AB821A-81F3-42B6-8B19-6689D6008594}">
      <dgm:prSet/>
      <dgm:spPr/>
      <dgm:t>
        <a:bodyPr/>
        <a:lstStyle/>
        <a:p>
          <a:endParaRPr lang="en-US"/>
        </a:p>
      </dgm:t>
    </dgm:pt>
    <dgm:pt modelId="{08EADC01-EA38-4050-9E30-2B3A05B1417D}" type="sibTrans" cxnId="{A5AB821A-81F3-42B6-8B19-6689D6008594}">
      <dgm:prSet/>
      <dgm:spPr/>
      <dgm:t>
        <a:bodyPr/>
        <a:lstStyle/>
        <a:p>
          <a:endParaRPr lang="en-US"/>
        </a:p>
      </dgm:t>
    </dgm:pt>
    <dgm:pt modelId="{E1FABF67-D4AE-468B-A3D7-9A62047EFB8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Planning</a:t>
          </a:r>
        </a:p>
      </dgm:t>
    </dgm:pt>
    <dgm:pt modelId="{95F73EA3-FDC7-4560-81BF-7EEF3488A4C9}" type="parTrans" cxnId="{7C039A7E-F13D-4D87-B02A-729B647158B0}">
      <dgm:prSet/>
      <dgm:spPr/>
      <dgm:t>
        <a:bodyPr/>
        <a:lstStyle/>
        <a:p>
          <a:endParaRPr lang="en-US"/>
        </a:p>
      </dgm:t>
    </dgm:pt>
    <dgm:pt modelId="{22389A9E-97DD-4629-902D-C21B7B79B0EE}" type="sibTrans" cxnId="{7C039A7E-F13D-4D87-B02A-729B647158B0}">
      <dgm:prSet/>
      <dgm:spPr/>
      <dgm:t>
        <a:bodyPr/>
        <a:lstStyle/>
        <a:p>
          <a:endParaRPr lang="en-US"/>
        </a:p>
      </dgm:t>
    </dgm:pt>
    <dgm:pt modelId="{B9934B6E-95CC-4E23-A1A1-573DDBB91BD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Production</a:t>
          </a:r>
        </a:p>
      </dgm:t>
    </dgm:pt>
    <dgm:pt modelId="{A802179D-A748-4796-BEA0-6727F31413C0}" type="parTrans" cxnId="{54B97170-EB3A-4A69-B7C0-9BC77DA84A23}">
      <dgm:prSet/>
      <dgm:spPr/>
      <dgm:t>
        <a:bodyPr/>
        <a:lstStyle/>
        <a:p>
          <a:endParaRPr lang="en-US"/>
        </a:p>
      </dgm:t>
    </dgm:pt>
    <dgm:pt modelId="{C675EC9C-5191-46A1-B78A-039E21E8A1E3}" type="sibTrans" cxnId="{54B97170-EB3A-4A69-B7C0-9BC77DA84A23}">
      <dgm:prSet/>
      <dgm:spPr/>
      <dgm:t>
        <a:bodyPr/>
        <a:lstStyle/>
        <a:p>
          <a:endParaRPr lang="en-US"/>
        </a:p>
      </dgm:t>
    </dgm:pt>
    <dgm:pt modelId="{9D18ECFF-DABF-4126-9344-335D5F91B421}">
      <dgm:prSet/>
      <dgm:spPr>
        <a:solidFill>
          <a:srgbClr val="0070C0"/>
        </a:solidFill>
      </dgm:spPr>
      <dgm:t>
        <a:bodyPr/>
        <a:lstStyle/>
        <a:p>
          <a:r>
            <a:rPr lang="en-US" dirty="0"/>
            <a:t>Operations</a:t>
          </a:r>
        </a:p>
      </dgm:t>
    </dgm:pt>
    <dgm:pt modelId="{52701E5B-3F72-41C9-B6C6-AF34456FB01D}" type="parTrans" cxnId="{CD3A12F5-1470-48A7-8083-5F2D55931453}">
      <dgm:prSet/>
      <dgm:spPr/>
      <dgm:t>
        <a:bodyPr/>
        <a:lstStyle/>
        <a:p>
          <a:endParaRPr lang="en-US"/>
        </a:p>
      </dgm:t>
    </dgm:pt>
    <dgm:pt modelId="{312FD4EB-AFEA-4886-B8EC-CCA097A9849B}" type="sibTrans" cxnId="{CD3A12F5-1470-48A7-8083-5F2D55931453}">
      <dgm:prSet/>
      <dgm:spPr/>
      <dgm:t>
        <a:bodyPr/>
        <a:lstStyle/>
        <a:p>
          <a:endParaRPr lang="en-US"/>
        </a:p>
      </dgm:t>
    </dgm:pt>
    <dgm:pt modelId="{D2E33487-7400-476A-A468-96B7B6D553D4}">
      <dgm:prSet/>
      <dgm:spPr>
        <a:solidFill>
          <a:schemeClr val="accent6"/>
        </a:solidFill>
      </dgm:spPr>
      <dgm:t>
        <a:bodyPr/>
        <a:lstStyle/>
        <a:p>
          <a:r>
            <a:rPr lang="en-US" dirty="0"/>
            <a:t>Delivery</a:t>
          </a:r>
        </a:p>
      </dgm:t>
    </dgm:pt>
    <dgm:pt modelId="{0FAF9481-CF66-497A-B76F-719E7056A869}" type="parTrans" cxnId="{A7FB20EA-97A9-46D3-9D69-7DD3E59F1E99}">
      <dgm:prSet/>
      <dgm:spPr/>
      <dgm:t>
        <a:bodyPr/>
        <a:lstStyle/>
        <a:p>
          <a:endParaRPr lang="en-US"/>
        </a:p>
      </dgm:t>
    </dgm:pt>
    <dgm:pt modelId="{45F74DE9-5381-49D0-9E3E-DCD24635538C}" type="sibTrans" cxnId="{A7FB20EA-97A9-46D3-9D69-7DD3E59F1E99}">
      <dgm:prSet/>
      <dgm:spPr/>
      <dgm:t>
        <a:bodyPr/>
        <a:lstStyle/>
        <a:p>
          <a:endParaRPr lang="en-US"/>
        </a:p>
      </dgm:t>
    </dgm:pt>
    <dgm:pt modelId="{B082CF0A-2732-4B7D-8ED7-EAFA2EFFED55}" type="pres">
      <dgm:prSet presAssocID="{A66B309B-0B2A-49A2-9845-B4D6B3CD5F9A}" presName="Name0" presStyleCnt="0">
        <dgm:presLayoutVars>
          <dgm:dir/>
          <dgm:resizeHandles val="exact"/>
        </dgm:presLayoutVars>
      </dgm:prSet>
      <dgm:spPr/>
    </dgm:pt>
    <dgm:pt modelId="{8D7A392E-9F21-4433-A71A-41A4E58EDDEF}" type="pres">
      <dgm:prSet presAssocID="{1D6F458D-33E8-4578-995E-00F0622908B6}" presName="parTxOnly" presStyleLbl="node1" presStyleIdx="0" presStyleCnt="5">
        <dgm:presLayoutVars>
          <dgm:bulletEnabled val="1"/>
        </dgm:presLayoutVars>
      </dgm:prSet>
      <dgm:spPr/>
    </dgm:pt>
    <dgm:pt modelId="{A1FE154F-EFDD-45A3-A0DF-4F0DCE59F5DC}" type="pres">
      <dgm:prSet presAssocID="{08EADC01-EA38-4050-9E30-2B3A05B1417D}" presName="parSpace" presStyleCnt="0"/>
      <dgm:spPr/>
    </dgm:pt>
    <dgm:pt modelId="{FBDB0837-E0E2-47C6-A805-F3A8285F967C}" type="pres">
      <dgm:prSet presAssocID="{E1FABF67-D4AE-468B-A3D7-9A62047EFB83}" presName="parTxOnly" presStyleLbl="node1" presStyleIdx="1" presStyleCnt="5">
        <dgm:presLayoutVars>
          <dgm:bulletEnabled val="1"/>
        </dgm:presLayoutVars>
      </dgm:prSet>
      <dgm:spPr/>
    </dgm:pt>
    <dgm:pt modelId="{19DBC1C9-29E2-4210-A4D5-39BFF2FE8382}" type="pres">
      <dgm:prSet presAssocID="{22389A9E-97DD-4629-902D-C21B7B79B0EE}" presName="parSpace" presStyleCnt="0"/>
      <dgm:spPr/>
    </dgm:pt>
    <dgm:pt modelId="{E1561ACD-5324-453D-8154-35C07A447A71}" type="pres">
      <dgm:prSet presAssocID="{B9934B6E-95CC-4E23-A1A1-573DDBB91BDE}" presName="parTxOnly" presStyleLbl="node1" presStyleIdx="2" presStyleCnt="5">
        <dgm:presLayoutVars>
          <dgm:bulletEnabled val="1"/>
        </dgm:presLayoutVars>
      </dgm:prSet>
      <dgm:spPr/>
    </dgm:pt>
    <dgm:pt modelId="{60E9CE83-D85E-47AF-BE19-2D6CAF0DBB85}" type="pres">
      <dgm:prSet presAssocID="{C675EC9C-5191-46A1-B78A-039E21E8A1E3}" presName="parSpace" presStyleCnt="0"/>
      <dgm:spPr/>
    </dgm:pt>
    <dgm:pt modelId="{6EECD5D9-A9F7-467F-9DC0-51E9C09680CF}" type="pres">
      <dgm:prSet presAssocID="{9D18ECFF-DABF-4126-9344-335D5F91B421}" presName="parTxOnly" presStyleLbl="node1" presStyleIdx="3" presStyleCnt="5">
        <dgm:presLayoutVars>
          <dgm:bulletEnabled val="1"/>
        </dgm:presLayoutVars>
      </dgm:prSet>
      <dgm:spPr/>
    </dgm:pt>
    <dgm:pt modelId="{5BFB23D0-9237-4883-AC66-DED70254BB6D}" type="pres">
      <dgm:prSet presAssocID="{312FD4EB-AFEA-4886-B8EC-CCA097A9849B}" presName="parSpace" presStyleCnt="0"/>
      <dgm:spPr/>
    </dgm:pt>
    <dgm:pt modelId="{17F29637-8E7C-4826-AADA-0C39358FF788}" type="pres">
      <dgm:prSet presAssocID="{D2E33487-7400-476A-A468-96B7B6D553D4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CE1DC301-BEAC-4129-9478-E9F45A9CE886}" type="presOf" srcId="{D2E33487-7400-476A-A468-96B7B6D553D4}" destId="{17F29637-8E7C-4826-AADA-0C39358FF788}" srcOrd="0" destOrd="0" presId="urn:microsoft.com/office/officeart/2005/8/layout/hChevron3"/>
    <dgm:cxn modelId="{C32B4911-CE3D-4D73-A2C2-135921353A3B}" type="presOf" srcId="{B9934B6E-95CC-4E23-A1A1-573DDBB91BDE}" destId="{E1561ACD-5324-453D-8154-35C07A447A71}" srcOrd="0" destOrd="0" presId="urn:microsoft.com/office/officeart/2005/8/layout/hChevron3"/>
    <dgm:cxn modelId="{A5AB821A-81F3-42B6-8B19-6689D6008594}" srcId="{A66B309B-0B2A-49A2-9845-B4D6B3CD5F9A}" destId="{1D6F458D-33E8-4578-995E-00F0622908B6}" srcOrd="0" destOrd="0" parTransId="{F4F2DE6E-697D-4A55-B404-A6A32EDFE909}" sibTransId="{08EADC01-EA38-4050-9E30-2B3A05B1417D}"/>
    <dgm:cxn modelId="{54B97170-EB3A-4A69-B7C0-9BC77DA84A23}" srcId="{A66B309B-0B2A-49A2-9845-B4D6B3CD5F9A}" destId="{B9934B6E-95CC-4E23-A1A1-573DDBB91BDE}" srcOrd="2" destOrd="0" parTransId="{A802179D-A748-4796-BEA0-6727F31413C0}" sibTransId="{C675EC9C-5191-46A1-B78A-039E21E8A1E3}"/>
    <dgm:cxn modelId="{7C039A7E-F13D-4D87-B02A-729B647158B0}" srcId="{A66B309B-0B2A-49A2-9845-B4D6B3CD5F9A}" destId="{E1FABF67-D4AE-468B-A3D7-9A62047EFB83}" srcOrd="1" destOrd="0" parTransId="{95F73EA3-FDC7-4560-81BF-7EEF3488A4C9}" sibTransId="{22389A9E-97DD-4629-902D-C21B7B79B0EE}"/>
    <dgm:cxn modelId="{988BD183-C4A9-42D5-8074-A72E60FA3A30}" type="presOf" srcId="{1D6F458D-33E8-4578-995E-00F0622908B6}" destId="{8D7A392E-9F21-4433-A71A-41A4E58EDDEF}" srcOrd="0" destOrd="0" presId="urn:microsoft.com/office/officeart/2005/8/layout/hChevron3"/>
    <dgm:cxn modelId="{649D6384-4DC9-4BB2-9C6A-9A10050AEB19}" type="presOf" srcId="{A66B309B-0B2A-49A2-9845-B4D6B3CD5F9A}" destId="{B082CF0A-2732-4B7D-8ED7-EAFA2EFFED55}" srcOrd="0" destOrd="0" presId="urn:microsoft.com/office/officeart/2005/8/layout/hChevron3"/>
    <dgm:cxn modelId="{A7FB20EA-97A9-46D3-9D69-7DD3E59F1E99}" srcId="{A66B309B-0B2A-49A2-9845-B4D6B3CD5F9A}" destId="{D2E33487-7400-476A-A468-96B7B6D553D4}" srcOrd="4" destOrd="0" parTransId="{0FAF9481-CF66-497A-B76F-719E7056A869}" sibTransId="{45F74DE9-5381-49D0-9E3E-DCD24635538C}"/>
    <dgm:cxn modelId="{CD3A12F5-1470-48A7-8083-5F2D55931453}" srcId="{A66B309B-0B2A-49A2-9845-B4D6B3CD5F9A}" destId="{9D18ECFF-DABF-4126-9344-335D5F91B421}" srcOrd="3" destOrd="0" parTransId="{52701E5B-3F72-41C9-B6C6-AF34456FB01D}" sibTransId="{312FD4EB-AFEA-4886-B8EC-CCA097A9849B}"/>
    <dgm:cxn modelId="{792604F7-F958-469C-986D-C0D469C5AE90}" type="presOf" srcId="{E1FABF67-D4AE-468B-A3D7-9A62047EFB83}" destId="{FBDB0837-E0E2-47C6-A805-F3A8285F967C}" srcOrd="0" destOrd="0" presId="urn:microsoft.com/office/officeart/2005/8/layout/hChevron3"/>
    <dgm:cxn modelId="{89E261F9-F9CB-4AD6-ACB8-DFB23D97CEED}" type="presOf" srcId="{9D18ECFF-DABF-4126-9344-335D5F91B421}" destId="{6EECD5D9-A9F7-467F-9DC0-51E9C09680CF}" srcOrd="0" destOrd="0" presId="urn:microsoft.com/office/officeart/2005/8/layout/hChevron3"/>
    <dgm:cxn modelId="{1836E263-4DA9-43BC-A5DE-2269244D900B}" type="presParOf" srcId="{B082CF0A-2732-4B7D-8ED7-EAFA2EFFED55}" destId="{8D7A392E-9F21-4433-A71A-41A4E58EDDEF}" srcOrd="0" destOrd="0" presId="urn:microsoft.com/office/officeart/2005/8/layout/hChevron3"/>
    <dgm:cxn modelId="{5FDDBEC0-1634-4EB0-BD95-84A7C0369845}" type="presParOf" srcId="{B082CF0A-2732-4B7D-8ED7-EAFA2EFFED55}" destId="{A1FE154F-EFDD-45A3-A0DF-4F0DCE59F5DC}" srcOrd="1" destOrd="0" presId="urn:microsoft.com/office/officeart/2005/8/layout/hChevron3"/>
    <dgm:cxn modelId="{6B3D932C-C2F1-4143-9D75-5233A6D8FA3B}" type="presParOf" srcId="{B082CF0A-2732-4B7D-8ED7-EAFA2EFFED55}" destId="{FBDB0837-E0E2-47C6-A805-F3A8285F967C}" srcOrd="2" destOrd="0" presId="urn:microsoft.com/office/officeart/2005/8/layout/hChevron3"/>
    <dgm:cxn modelId="{24174673-7835-4A57-BBB0-D2C144064FFD}" type="presParOf" srcId="{B082CF0A-2732-4B7D-8ED7-EAFA2EFFED55}" destId="{19DBC1C9-29E2-4210-A4D5-39BFF2FE8382}" srcOrd="3" destOrd="0" presId="urn:microsoft.com/office/officeart/2005/8/layout/hChevron3"/>
    <dgm:cxn modelId="{3ACF4D1C-8C3D-45F7-8BFD-241F67ABA240}" type="presParOf" srcId="{B082CF0A-2732-4B7D-8ED7-EAFA2EFFED55}" destId="{E1561ACD-5324-453D-8154-35C07A447A71}" srcOrd="4" destOrd="0" presId="urn:microsoft.com/office/officeart/2005/8/layout/hChevron3"/>
    <dgm:cxn modelId="{9134C41F-BD1A-4537-B5BC-86CBB2CC47D9}" type="presParOf" srcId="{B082CF0A-2732-4B7D-8ED7-EAFA2EFFED55}" destId="{60E9CE83-D85E-47AF-BE19-2D6CAF0DBB85}" srcOrd="5" destOrd="0" presId="urn:microsoft.com/office/officeart/2005/8/layout/hChevron3"/>
    <dgm:cxn modelId="{0DF89FB1-F2B1-4D62-B193-366BE477676A}" type="presParOf" srcId="{B082CF0A-2732-4B7D-8ED7-EAFA2EFFED55}" destId="{6EECD5D9-A9F7-467F-9DC0-51E9C09680CF}" srcOrd="6" destOrd="0" presId="urn:microsoft.com/office/officeart/2005/8/layout/hChevron3"/>
    <dgm:cxn modelId="{82A2D625-7AAA-4E7B-AC2B-83D88E1DF80B}" type="presParOf" srcId="{B082CF0A-2732-4B7D-8ED7-EAFA2EFFED55}" destId="{5BFB23D0-9237-4883-AC66-DED70254BB6D}" srcOrd="7" destOrd="0" presId="urn:microsoft.com/office/officeart/2005/8/layout/hChevron3"/>
    <dgm:cxn modelId="{B1565E59-A1E1-43B7-B46B-4BE61AB65521}" type="presParOf" srcId="{B082CF0A-2732-4B7D-8ED7-EAFA2EFFED55}" destId="{17F29637-8E7C-4826-AADA-0C39358FF788}" srcOrd="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A392E-9F21-4433-A71A-41A4E58EDDEF}">
      <dsp:nvSpPr>
        <dsp:cNvPr id="0" name=""/>
        <dsp:cNvSpPr/>
      </dsp:nvSpPr>
      <dsp:spPr>
        <a:xfrm>
          <a:off x="1358" y="1109357"/>
          <a:ext cx="2649224" cy="1059689"/>
        </a:xfrm>
        <a:prstGeom prst="homePlat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Sales request</a:t>
          </a:r>
        </a:p>
      </dsp:txBody>
      <dsp:txXfrm>
        <a:off x="1358" y="1109357"/>
        <a:ext cx="2384302" cy="1059689"/>
      </dsp:txXfrm>
    </dsp:sp>
    <dsp:sp modelId="{FBDB0837-E0E2-47C6-A805-F3A8285F967C}">
      <dsp:nvSpPr>
        <dsp:cNvPr id="0" name=""/>
        <dsp:cNvSpPr/>
      </dsp:nvSpPr>
      <dsp:spPr>
        <a:xfrm>
          <a:off x="2120738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Planning</a:t>
          </a:r>
        </a:p>
      </dsp:txBody>
      <dsp:txXfrm>
        <a:off x="2650583" y="1109357"/>
        <a:ext cx="1589535" cy="1059689"/>
      </dsp:txXfrm>
    </dsp:sp>
    <dsp:sp modelId="{E1561ACD-5324-453D-8154-35C07A447A71}">
      <dsp:nvSpPr>
        <dsp:cNvPr id="0" name=""/>
        <dsp:cNvSpPr/>
      </dsp:nvSpPr>
      <dsp:spPr>
        <a:xfrm>
          <a:off x="4240118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Production</a:t>
          </a:r>
        </a:p>
      </dsp:txBody>
      <dsp:txXfrm>
        <a:off x="4769963" y="1109357"/>
        <a:ext cx="1589535" cy="1059689"/>
      </dsp:txXfrm>
    </dsp:sp>
    <dsp:sp modelId="{6EECD5D9-A9F7-467F-9DC0-51E9C09680CF}">
      <dsp:nvSpPr>
        <dsp:cNvPr id="0" name=""/>
        <dsp:cNvSpPr/>
      </dsp:nvSpPr>
      <dsp:spPr>
        <a:xfrm>
          <a:off x="6359497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Operations</a:t>
          </a:r>
        </a:p>
      </dsp:txBody>
      <dsp:txXfrm>
        <a:off x="6889342" y="1109357"/>
        <a:ext cx="1589535" cy="1059689"/>
      </dsp:txXfrm>
    </dsp:sp>
    <dsp:sp modelId="{17F29637-8E7C-4826-AADA-0C39358FF788}">
      <dsp:nvSpPr>
        <dsp:cNvPr id="0" name=""/>
        <dsp:cNvSpPr/>
      </dsp:nvSpPr>
      <dsp:spPr>
        <a:xfrm>
          <a:off x="8478877" y="1109357"/>
          <a:ext cx="2649224" cy="1059689"/>
        </a:xfrm>
        <a:prstGeom prst="chevron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Delivery</a:t>
          </a:r>
        </a:p>
      </dsp:txBody>
      <dsp:txXfrm>
        <a:off x="9008722" y="1109357"/>
        <a:ext cx="1589535" cy="1059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A392E-9F21-4433-A71A-41A4E58EDDEF}">
      <dsp:nvSpPr>
        <dsp:cNvPr id="0" name=""/>
        <dsp:cNvSpPr/>
      </dsp:nvSpPr>
      <dsp:spPr>
        <a:xfrm>
          <a:off x="1358" y="1109357"/>
          <a:ext cx="2649224" cy="1059689"/>
        </a:xfrm>
        <a:prstGeom prst="homePlat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Sales request</a:t>
          </a:r>
        </a:p>
      </dsp:txBody>
      <dsp:txXfrm>
        <a:off x="1358" y="1109357"/>
        <a:ext cx="2384302" cy="1059689"/>
      </dsp:txXfrm>
    </dsp:sp>
    <dsp:sp modelId="{FBDB0837-E0E2-47C6-A805-F3A8285F967C}">
      <dsp:nvSpPr>
        <dsp:cNvPr id="0" name=""/>
        <dsp:cNvSpPr/>
      </dsp:nvSpPr>
      <dsp:spPr>
        <a:xfrm>
          <a:off x="2120738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Planning</a:t>
          </a:r>
        </a:p>
      </dsp:txBody>
      <dsp:txXfrm>
        <a:off x="2650583" y="1109357"/>
        <a:ext cx="1589535" cy="1059689"/>
      </dsp:txXfrm>
    </dsp:sp>
    <dsp:sp modelId="{E1561ACD-5324-453D-8154-35C07A447A71}">
      <dsp:nvSpPr>
        <dsp:cNvPr id="0" name=""/>
        <dsp:cNvSpPr/>
      </dsp:nvSpPr>
      <dsp:spPr>
        <a:xfrm>
          <a:off x="4240118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Production</a:t>
          </a:r>
        </a:p>
      </dsp:txBody>
      <dsp:txXfrm>
        <a:off x="4769963" y="1109357"/>
        <a:ext cx="1589535" cy="1059689"/>
      </dsp:txXfrm>
    </dsp:sp>
    <dsp:sp modelId="{6EECD5D9-A9F7-467F-9DC0-51E9C09680CF}">
      <dsp:nvSpPr>
        <dsp:cNvPr id="0" name=""/>
        <dsp:cNvSpPr/>
      </dsp:nvSpPr>
      <dsp:spPr>
        <a:xfrm>
          <a:off x="6359497" y="1109357"/>
          <a:ext cx="2649224" cy="105968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Operations</a:t>
          </a:r>
        </a:p>
      </dsp:txBody>
      <dsp:txXfrm>
        <a:off x="6889342" y="1109357"/>
        <a:ext cx="1589535" cy="1059689"/>
      </dsp:txXfrm>
    </dsp:sp>
    <dsp:sp modelId="{17F29637-8E7C-4826-AADA-0C39358FF788}">
      <dsp:nvSpPr>
        <dsp:cNvPr id="0" name=""/>
        <dsp:cNvSpPr/>
      </dsp:nvSpPr>
      <dsp:spPr>
        <a:xfrm>
          <a:off x="8478877" y="1109357"/>
          <a:ext cx="2649224" cy="1059689"/>
        </a:xfrm>
        <a:prstGeom prst="chevron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Delivery</a:t>
          </a:r>
        </a:p>
      </dsp:txBody>
      <dsp:txXfrm>
        <a:off x="9008722" y="1109357"/>
        <a:ext cx="1589535" cy="1059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der Placeholder 1"/>
          <p:cNvSpPr>
            <a:spLocks noGrp="1"/>
          </p:cNvSpPr>
          <p:nvPr>
            <p:ph type="hdr" sz="quarter"/>
          </p:nvPr>
        </p:nvSpPr>
        <p:spPr bwMode="gray">
          <a:xfrm>
            <a:off x="182216" y="176715"/>
            <a:ext cx="5983605" cy="17856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700"/>
            </a:lvl1pPr>
            <a:lvl2pPr marL="4563" indent="0">
              <a:defRPr sz="700"/>
            </a:lvl2pPr>
            <a:lvl3pPr marL="0" indent="0">
              <a:defRPr sz="700"/>
            </a:lvl3pPr>
            <a:lvl4pPr marL="4563" indent="0">
              <a:defRPr sz="700"/>
            </a:lvl4pPr>
            <a:lvl5pPr marL="0" indent="0">
              <a:defRPr sz="700"/>
            </a:lvl5pPr>
            <a:lvl6pPr marL="4563" indent="0">
              <a:defRPr sz="700"/>
            </a:lvl6pPr>
            <a:lvl7pPr marL="0" indent="0">
              <a:defRPr sz="700"/>
            </a:lvl7pPr>
            <a:lvl8pPr marL="4563" indent="0">
              <a:defRPr sz="700"/>
            </a:lvl8pPr>
            <a:lvl9pPr marL="0" indent="0">
              <a:defRPr sz="700"/>
            </a:lvl9pPr>
          </a:lstStyle>
          <a:p>
            <a:endParaRPr lang="en-US" dirty="0"/>
          </a:p>
        </p:txBody>
      </p:sp>
      <p:sp>
        <p:nvSpPr>
          <p:cNvPr id="12" name="Date Placeholder 2"/>
          <p:cNvSpPr>
            <a:spLocks noGrp="1"/>
          </p:cNvSpPr>
          <p:nvPr>
            <p:ph type="dt" sz="quarter" idx="1"/>
          </p:nvPr>
        </p:nvSpPr>
        <p:spPr bwMode="gray">
          <a:xfrm>
            <a:off x="6216864" y="9671310"/>
            <a:ext cx="492259" cy="17856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>
                <a:noFill/>
              </a:defRPr>
            </a:lvl1pPr>
            <a:lvl2pPr marL="0" indent="0">
              <a:defRPr sz="700">
                <a:noFill/>
              </a:defRPr>
            </a:lvl2pPr>
            <a:lvl3pPr marL="0" indent="0" algn="l">
              <a:defRPr sz="700">
                <a:noFill/>
              </a:defRPr>
            </a:lvl3pPr>
            <a:lvl4pPr marL="0" indent="0">
              <a:defRPr sz="700">
                <a:noFill/>
              </a:defRPr>
            </a:lvl4pPr>
            <a:lvl5pPr marL="0" indent="0">
              <a:defRPr sz="700">
                <a:noFill/>
              </a:defRPr>
            </a:lvl5pPr>
            <a:lvl6pPr marL="0" indent="0">
              <a:defRPr sz="700">
                <a:noFill/>
              </a:defRPr>
            </a:lvl6pPr>
            <a:lvl7pPr marL="0" indent="0">
              <a:defRPr sz="700">
                <a:noFill/>
              </a:defRPr>
            </a:lvl7pPr>
            <a:lvl8pPr marL="0" indent="0">
              <a:defRPr sz="700">
                <a:noFill/>
              </a:defRPr>
            </a:lvl8pPr>
            <a:lvl9pPr marL="0" indent="0">
              <a:defRPr sz="700">
                <a:noFill/>
              </a:defRPr>
            </a:lvl9pPr>
          </a:lstStyle>
          <a:p>
            <a:fld id="{D4C110CA-FC68-43DA-BD62-0A387A11A067}" type="datetimeFigureOut">
              <a:rPr lang="en-US" smtClean="0"/>
              <a:pPr/>
              <a:t>10/16/2024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2"/>
          </p:nvPr>
        </p:nvSpPr>
        <p:spPr bwMode="gray">
          <a:xfrm>
            <a:off x="494926" y="9671310"/>
            <a:ext cx="5567925" cy="17856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/>
            </a:lvl1pPr>
            <a:lvl2pPr marL="4563" indent="0">
              <a:defRPr sz="700">
                <a:solidFill>
                  <a:schemeClr val="tx1"/>
                </a:solidFill>
              </a:defRPr>
            </a:lvl2pPr>
            <a:lvl3pPr marL="0" indent="0">
              <a:defRPr sz="700"/>
            </a:lvl3pPr>
            <a:lvl4pPr marL="4563" indent="0">
              <a:defRPr sz="700"/>
            </a:lvl4pPr>
            <a:lvl5pPr marL="0" indent="0">
              <a:defRPr sz="700"/>
            </a:lvl5pPr>
            <a:lvl6pPr marL="4563" indent="0">
              <a:defRPr sz="700"/>
            </a:lvl6pPr>
            <a:lvl7pPr marL="0" indent="0">
              <a:defRPr sz="700"/>
            </a:lvl7pPr>
            <a:lvl8pPr marL="4563" indent="0">
              <a:defRPr sz="700"/>
            </a:lvl8pPr>
            <a:lvl9pPr marL="0" indent="0">
              <a:defRPr sz="700"/>
            </a:lvl9pPr>
          </a:lstStyle>
          <a:p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3"/>
          </p:nvPr>
        </p:nvSpPr>
        <p:spPr bwMode="gray">
          <a:xfrm>
            <a:off x="175703" y="9671310"/>
            <a:ext cx="190528" cy="17856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700"/>
            </a:lvl1pPr>
            <a:lvl2pPr marL="0" indent="0">
              <a:defRPr sz="700"/>
            </a:lvl2pPr>
            <a:lvl3pPr marL="0" indent="0">
              <a:defRPr sz="700"/>
            </a:lvl3pPr>
            <a:lvl4pPr marL="0" indent="0">
              <a:defRPr sz="700"/>
            </a:lvl4pPr>
            <a:lvl5pPr marL="0" indent="0">
              <a:defRPr sz="700"/>
            </a:lvl5pPr>
            <a:lvl6pPr marL="0" indent="0">
              <a:defRPr sz="700"/>
            </a:lvl6pPr>
            <a:lvl7pPr marL="0" indent="0">
              <a:defRPr sz="700"/>
            </a:lvl7pPr>
            <a:lvl8pPr marL="0" indent="0">
              <a:defRPr sz="700"/>
            </a:lvl8pPr>
            <a:lvl9pPr marL="0" indent="0">
              <a:defRPr sz="700"/>
            </a:lvl9pPr>
          </a:lstStyle>
          <a:p>
            <a:fld id="{32F3CE37-8989-471A-BC57-D3CAAD0383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341769" y="192454"/>
            <a:ext cx="364262" cy="36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593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theme" Target="../theme/theme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153988" y="617538"/>
            <a:ext cx="3292475" cy="1852612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txBody>
          <a:bodyPr vert="horz" lIns="87598" tIns="43799" rIns="87598" bIns="4379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192788" y="2938490"/>
            <a:ext cx="6506513" cy="646503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Header Placeholder 1"/>
          <p:cNvSpPr>
            <a:spLocks noGrp="1"/>
          </p:cNvSpPr>
          <p:nvPr>
            <p:ph type="hdr" sz="quarter"/>
          </p:nvPr>
        </p:nvSpPr>
        <p:spPr bwMode="gray">
          <a:xfrm>
            <a:off x="199933" y="183269"/>
            <a:ext cx="5900408" cy="185193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700"/>
            </a:lvl1pPr>
            <a:lvl2pPr marL="4563" indent="0">
              <a:defRPr sz="700"/>
            </a:lvl2pPr>
            <a:lvl3pPr marL="0" indent="0">
              <a:defRPr sz="700"/>
            </a:lvl3pPr>
            <a:lvl4pPr marL="4563" indent="0">
              <a:defRPr sz="700"/>
            </a:lvl4pPr>
            <a:lvl5pPr marL="0" indent="0">
              <a:defRPr sz="700"/>
            </a:lvl5pPr>
            <a:lvl6pPr marL="4563" indent="0">
              <a:defRPr sz="700"/>
            </a:lvl6pPr>
            <a:lvl7pPr marL="0" indent="0">
              <a:defRPr sz="700"/>
            </a:lvl7pPr>
            <a:lvl8pPr marL="4563" indent="0">
              <a:defRPr sz="700"/>
            </a:lvl8pPr>
            <a:lvl9pPr marL="0" indent="0">
              <a:defRPr sz="700"/>
            </a:lvl9pPr>
          </a:lstStyle>
          <a:p>
            <a:endParaRPr lang="en-US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quarter" idx="1"/>
          </p:nvPr>
        </p:nvSpPr>
        <p:spPr bwMode="gray">
          <a:xfrm>
            <a:off x="6157508" y="9658526"/>
            <a:ext cx="540250" cy="18519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>
                <a:noFill/>
              </a:defRPr>
            </a:lvl1pPr>
            <a:lvl2pPr marL="0" indent="0">
              <a:defRPr sz="700">
                <a:noFill/>
              </a:defRPr>
            </a:lvl2pPr>
            <a:lvl3pPr marL="0" indent="0" algn="l">
              <a:defRPr sz="700">
                <a:noFill/>
              </a:defRPr>
            </a:lvl3pPr>
            <a:lvl4pPr marL="0" indent="0">
              <a:defRPr sz="700">
                <a:noFill/>
              </a:defRPr>
            </a:lvl4pPr>
            <a:lvl5pPr marL="0" indent="0">
              <a:defRPr sz="700">
                <a:noFill/>
              </a:defRPr>
            </a:lvl5pPr>
            <a:lvl6pPr marL="0" indent="0">
              <a:defRPr sz="700">
                <a:noFill/>
              </a:defRPr>
            </a:lvl6pPr>
            <a:lvl7pPr marL="0" indent="0">
              <a:defRPr sz="700">
                <a:noFill/>
              </a:defRPr>
            </a:lvl7pPr>
            <a:lvl8pPr marL="0" indent="0">
              <a:defRPr sz="700">
                <a:noFill/>
              </a:defRPr>
            </a:lvl8pPr>
            <a:lvl9pPr marL="0" indent="0">
              <a:defRPr sz="700">
                <a:noFill/>
              </a:defRPr>
            </a:lvl9pPr>
          </a:lstStyle>
          <a:p>
            <a:fld id="{D4C110CA-FC68-43DA-BD62-0A387A11A067}" type="datetimeFigureOut">
              <a:rPr lang="en-US" smtClean="0"/>
              <a:pPr/>
              <a:t>10/16/2024</a:t>
            </a:fld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4"/>
          </p:nvPr>
        </p:nvSpPr>
        <p:spPr bwMode="gray">
          <a:xfrm>
            <a:off x="547782" y="9658526"/>
            <a:ext cx="5465661" cy="18519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/>
            </a:lvl1pPr>
            <a:lvl2pPr marL="4563" indent="0">
              <a:defRPr sz="700">
                <a:solidFill>
                  <a:schemeClr val="tx1"/>
                </a:solidFill>
              </a:defRPr>
            </a:lvl2pPr>
            <a:lvl3pPr marL="0" indent="0">
              <a:defRPr sz="700"/>
            </a:lvl3pPr>
            <a:lvl4pPr marL="4563" indent="0">
              <a:defRPr sz="700"/>
            </a:lvl4pPr>
            <a:lvl5pPr marL="0" indent="0">
              <a:defRPr sz="700"/>
            </a:lvl5pPr>
            <a:lvl6pPr marL="4563" indent="0">
              <a:defRPr sz="700"/>
            </a:lvl6pPr>
            <a:lvl7pPr marL="0" indent="0">
              <a:defRPr sz="700"/>
            </a:lvl7pPr>
            <a:lvl8pPr marL="4563" indent="0">
              <a:defRPr sz="700"/>
            </a:lvl8pPr>
            <a:lvl9pPr marL="0" indent="0">
              <a:defRPr sz="700"/>
            </a:lvl9pPr>
          </a:lstStyle>
          <a:p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5"/>
          </p:nvPr>
        </p:nvSpPr>
        <p:spPr bwMode="gray">
          <a:xfrm>
            <a:off x="192834" y="9658526"/>
            <a:ext cx="208896" cy="18519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700"/>
            </a:lvl1pPr>
            <a:lvl2pPr marL="0" indent="0">
              <a:defRPr sz="700"/>
            </a:lvl2pPr>
            <a:lvl3pPr marL="0" indent="0">
              <a:defRPr sz="700"/>
            </a:lvl3pPr>
            <a:lvl4pPr marL="0" indent="0">
              <a:defRPr sz="700"/>
            </a:lvl4pPr>
            <a:lvl5pPr marL="0" indent="0">
              <a:defRPr sz="700"/>
            </a:lvl5pPr>
            <a:lvl6pPr marL="0" indent="0">
              <a:defRPr sz="700"/>
            </a:lvl6pPr>
            <a:lvl7pPr marL="0" indent="0">
              <a:defRPr sz="700"/>
            </a:lvl7pPr>
            <a:lvl8pPr marL="0" indent="0">
              <a:defRPr sz="700"/>
            </a:lvl8pPr>
            <a:lvl9pPr marL="0" indent="0">
              <a:defRPr sz="700"/>
            </a:lvl9pPr>
          </a:lstStyle>
          <a:p>
            <a:fld id="{32F3CE37-8989-471A-BC57-D3CAAD0383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98071" y="2056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774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18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44000" indent="-144000" algn="l" defTabSz="914400" rtl="0" eaLnBrk="1" latinLnBrk="0" hangingPunct="1">
      <a:spcBef>
        <a:spcPts val="300"/>
      </a:spcBef>
      <a:buFontTx/>
      <a:buBlip>
        <a:blip r:embed="rId3"/>
      </a:buBlip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288000" indent="-144000" algn="l" defTabSz="914400" rtl="0" eaLnBrk="1" latinLnBrk="0" hangingPunct="1">
      <a:spcBef>
        <a:spcPts val="300"/>
      </a:spcBef>
      <a:buFontTx/>
      <a:buBlip>
        <a:blip r:embed="rId4"/>
      </a:buBlip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432000" indent="-144000" algn="l" defTabSz="914400" rtl="0" eaLnBrk="1" latinLnBrk="0" hangingPunct="1">
      <a:spcBef>
        <a:spcPts val="300"/>
      </a:spcBef>
      <a:buFontTx/>
      <a:buBlip>
        <a:blip r:embed="rId5"/>
      </a:buBlip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576000" indent="-144000" algn="l" defTabSz="914400" rtl="0" eaLnBrk="1" latinLnBrk="0" hangingPunct="1">
      <a:spcBef>
        <a:spcPts val="300"/>
      </a:spcBef>
      <a:buFontTx/>
      <a:buBlip>
        <a:blip r:embed="rId6"/>
      </a:buBlip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576000" indent="-144000" algn="l" defTabSz="914400" rtl="0" eaLnBrk="1" latinLnBrk="0" hangingPunct="1">
      <a:spcBef>
        <a:spcPts val="300"/>
      </a:spcBef>
      <a:buFontTx/>
      <a:buBlip>
        <a:blip r:embed="rId6"/>
      </a:buBlip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576000" indent="-144000" algn="l" defTabSz="914400" rtl="0" eaLnBrk="1" latinLnBrk="0" hangingPunct="1">
      <a:spcBef>
        <a:spcPts val="300"/>
      </a:spcBef>
      <a:buFontTx/>
      <a:buBlip>
        <a:blip r:embed="rId6"/>
      </a:buBlip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576000" indent="-144000" algn="l" defTabSz="914400" rtl="0" eaLnBrk="1" latinLnBrk="0" hangingPunct="1">
      <a:spcBef>
        <a:spcPts val="300"/>
      </a:spcBef>
      <a:buFontTx/>
      <a:buBlip>
        <a:blip r:embed="rId6"/>
      </a:buBlip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576000" indent="-144000" algn="l" defTabSz="914400" rtl="0" eaLnBrk="1" latinLnBrk="0" hangingPunct="1">
      <a:spcBef>
        <a:spcPts val="300"/>
      </a:spcBef>
      <a:buFontTx/>
      <a:buBlip>
        <a:blip r:embed="rId6"/>
      </a:buBlip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Thailand=~1.4M plants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DBEA8-B327-416A-897B-0B735F3E3C7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5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5A2FEF8-95DF-4328-850D-3F7840A62554}"/>
              </a:ext>
            </a:extLst>
          </p:cNvPr>
          <p:cNvSpPr/>
          <p:nvPr userDrawn="1"/>
        </p:nvSpPr>
        <p:spPr bwMode="gray">
          <a:xfrm>
            <a:off x="4075459" y="0"/>
            <a:ext cx="8114954" cy="6858000"/>
          </a:xfrm>
          <a:custGeom>
            <a:avLst/>
            <a:gdLst>
              <a:gd name="connsiteX0" fmla="*/ 1341581 w 8114954"/>
              <a:gd name="connsiteY0" fmla="*/ 0 h 6858000"/>
              <a:gd name="connsiteX1" fmla="*/ 8112574 w 8114954"/>
              <a:gd name="connsiteY1" fmla="*/ 0 h 6858000"/>
              <a:gd name="connsiteX2" fmla="*/ 8114954 w 8114954"/>
              <a:gd name="connsiteY2" fmla="*/ 6003673 h 6858000"/>
              <a:gd name="connsiteX3" fmla="*/ 3275458 w 8114954"/>
              <a:gd name="connsiteY3" fmla="*/ 6858000 h 6858000"/>
              <a:gd name="connsiteX4" fmla="*/ 0 w 811495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4954" h="6858000">
                <a:moveTo>
                  <a:pt x="1341581" y="0"/>
                </a:moveTo>
                <a:lnTo>
                  <a:pt x="8112574" y="0"/>
                </a:lnTo>
                <a:cubicBezTo>
                  <a:pt x="8112574" y="1913118"/>
                  <a:pt x="8114954" y="4090555"/>
                  <a:pt x="8114954" y="6003673"/>
                </a:cubicBezTo>
                <a:lnTo>
                  <a:pt x="32754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709365" y="1732422"/>
            <a:ext cx="3620552" cy="592952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453184E-21E7-418F-A1EC-A49E8D1E2D3B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709560" y="2424948"/>
            <a:ext cx="3620357" cy="1440000"/>
          </a:xfrm>
        </p:spPr>
        <p:txBody>
          <a:bodyPr anchor="t"/>
          <a:lstStyle>
            <a:lvl1pPr>
              <a:defRPr sz="3200" i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black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black">
          <a:xfrm>
            <a:off x="1414398" y="4262151"/>
            <a:ext cx="2915519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3F626E8-4D4D-4477-BEF3-9372D1A5AD5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4112872" y="0"/>
            <a:ext cx="8079923" cy="6858000"/>
          </a:xfrm>
          <a:custGeom>
            <a:avLst/>
            <a:gdLst>
              <a:gd name="connsiteX0" fmla="*/ 1331361 w 8079923"/>
              <a:gd name="connsiteY0" fmla="*/ 0 h 6858000"/>
              <a:gd name="connsiteX1" fmla="*/ 8077543 w 8079923"/>
              <a:gd name="connsiteY1" fmla="*/ 0 h 6858000"/>
              <a:gd name="connsiteX2" fmla="*/ 8079923 w 8079923"/>
              <a:gd name="connsiteY2" fmla="*/ 6003673 h 6858000"/>
              <a:gd name="connsiteX3" fmla="*/ 3240429 w 8079923"/>
              <a:gd name="connsiteY3" fmla="*/ 6858000 h 6858000"/>
              <a:gd name="connsiteX4" fmla="*/ 0 w 8079923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79923" h="6858000">
                <a:moveTo>
                  <a:pt x="1331361" y="0"/>
                </a:moveTo>
                <a:lnTo>
                  <a:pt x="8077543" y="0"/>
                </a:lnTo>
                <a:cubicBezTo>
                  <a:pt x="8077543" y="1913118"/>
                  <a:pt x="8079923" y="4090555"/>
                  <a:pt x="8079923" y="6003673"/>
                </a:cubicBezTo>
                <a:lnTo>
                  <a:pt x="324042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sp>
        <p:nvSpPr>
          <p:cNvPr id="12" name="Logoschutz" hidden="1">
            <a:extLst>
              <a:ext uri="{FF2B5EF4-FFF2-40B4-BE49-F238E27FC236}">
                <a16:creationId xmlns:a16="http://schemas.microsoft.com/office/drawing/2014/main" id="{C9A9C5E1-5EC5-4E10-A801-6F56DB71E6CD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2336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(2) &amp; Image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981820" y="1138299"/>
            <a:ext cx="10798461" cy="25200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0" indent="0" algn="l">
              <a:buNone/>
              <a:defRPr sz="1800">
                <a:solidFill>
                  <a:schemeClr val="accent1"/>
                </a:solidFill>
              </a:defRPr>
            </a:lvl2pPr>
            <a:lvl3pPr marL="0" indent="0" algn="l">
              <a:buNone/>
              <a:defRPr sz="1800">
                <a:solidFill>
                  <a:schemeClr val="accent1"/>
                </a:solidFill>
              </a:defRPr>
            </a:lvl3pPr>
            <a:lvl4pPr marL="0" indent="0" algn="l">
              <a:buNone/>
              <a:defRPr sz="1800">
                <a:solidFill>
                  <a:schemeClr val="accent1"/>
                </a:solidFill>
              </a:defRPr>
            </a:lvl4pPr>
            <a:lvl5pPr marL="0" indent="0" algn="l">
              <a:buNone/>
              <a:defRPr sz="1800">
                <a:solidFill>
                  <a:schemeClr val="accent1"/>
                </a:solidFill>
              </a:defRPr>
            </a:lvl5pPr>
            <a:lvl6pPr marL="0" indent="0" algn="l">
              <a:buNone/>
              <a:defRPr sz="1800">
                <a:solidFill>
                  <a:schemeClr val="accent1"/>
                </a:solidFill>
              </a:defRPr>
            </a:lvl6pPr>
            <a:lvl7pPr marL="0" indent="0" algn="l">
              <a:buNone/>
              <a:defRPr sz="1800">
                <a:solidFill>
                  <a:schemeClr val="accent1"/>
                </a:solidFill>
              </a:defRPr>
            </a:lvl7pPr>
            <a:lvl8pPr marL="0" indent="0" algn="l">
              <a:buNone/>
              <a:defRPr sz="1800">
                <a:solidFill>
                  <a:schemeClr val="accent1"/>
                </a:solidFill>
              </a:defRPr>
            </a:lvl8pPr>
            <a:lvl9pPr marL="0" indent="0" algn="l">
              <a:buNone/>
              <a:defRPr sz="1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13F43FA-A88D-45CF-A998-B7633C7E9A49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 (left)"/>
          <p:cNvSpPr>
            <a:spLocks noGrp="1"/>
          </p:cNvSpPr>
          <p:nvPr>
            <p:ph type="body" sz="quarter" idx="14"/>
          </p:nvPr>
        </p:nvSpPr>
        <p:spPr bwMode="gray">
          <a:xfrm>
            <a:off x="981820" y="3892749"/>
            <a:ext cx="5220000" cy="25920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0 (right)"/>
          <p:cNvSpPr>
            <a:spLocks noGrp="1"/>
          </p:cNvSpPr>
          <p:nvPr>
            <p:ph type="body" sz="quarter" idx="15"/>
          </p:nvPr>
        </p:nvSpPr>
        <p:spPr bwMode="gray">
          <a:xfrm>
            <a:off x="6559719" y="3892749"/>
            <a:ext cx="5220000" cy="25920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Picture Placeholder 14 (left)"/>
          <p:cNvSpPr>
            <a:spLocks noGrp="1"/>
          </p:cNvSpPr>
          <p:nvPr>
            <p:ph type="pic" sz="quarter" idx="16"/>
          </p:nvPr>
        </p:nvSpPr>
        <p:spPr bwMode="gray">
          <a:xfrm>
            <a:off x="981820" y="1732750"/>
            <a:ext cx="5220000" cy="1800000"/>
          </a:xfrm>
        </p:spPr>
        <p:txBody>
          <a:bodyPr tIns="540000"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4 (right)"/>
          <p:cNvSpPr>
            <a:spLocks noGrp="1"/>
          </p:cNvSpPr>
          <p:nvPr>
            <p:ph type="pic" sz="quarter" idx="17"/>
          </p:nvPr>
        </p:nvSpPr>
        <p:spPr bwMode="gray">
          <a:xfrm>
            <a:off x="6559719" y="1732750"/>
            <a:ext cx="5220000" cy="1800000"/>
          </a:xfrm>
        </p:spPr>
        <p:txBody>
          <a:bodyPr tIns="540000"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383990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908">
          <p15:clr>
            <a:srgbClr val="FBAE40"/>
          </p15:clr>
        </p15:guide>
        <p15:guide id="2" pos="4134">
          <p15:clr>
            <a:srgbClr val="FBAE40"/>
          </p15:clr>
        </p15:guide>
        <p15:guide id="3" orient="horz" pos="2228">
          <p15:clr>
            <a:srgbClr val="FBAE40"/>
          </p15:clr>
        </p15:guide>
        <p15:guide id="4" orient="horz" pos="2455">
          <p15:clr>
            <a:srgbClr val="FBAE40"/>
          </p15:clr>
        </p15:guide>
        <p15:guide id="5" pos="619">
          <p15:clr>
            <a:srgbClr val="FBAE40"/>
          </p15:clr>
        </p15:guide>
        <p15:guide id="6" pos="7423">
          <p15:clr>
            <a:srgbClr val="FBAE40"/>
          </p15:clr>
        </p15:guide>
        <p15:guide id="7" orient="horz" pos="1094">
          <p15:clr>
            <a:srgbClr val="FBAE40"/>
          </p15:clr>
        </p15:guide>
        <p15:guide id="8" orient="horz" pos="408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981820" y="1138299"/>
            <a:ext cx="10798461" cy="25200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0" indent="0" algn="l">
              <a:buNone/>
              <a:defRPr sz="1800">
                <a:solidFill>
                  <a:schemeClr val="accent1"/>
                </a:solidFill>
              </a:defRPr>
            </a:lvl2pPr>
            <a:lvl3pPr marL="0" indent="0" algn="l">
              <a:buNone/>
              <a:defRPr sz="1800">
                <a:solidFill>
                  <a:schemeClr val="accent1"/>
                </a:solidFill>
              </a:defRPr>
            </a:lvl3pPr>
            <a:lvl4pPr marL="0" indent="0" algn="l">
              <a:buNone/>
              <a:defRPr sz="1800">
                <a:solidFill>
                  <a:schemeClr val="accent1"/>
                </a:solidFill>
              </a:defRPr>
            </a:lvl4pPr>
            <a:lvl5pPr marL="0" indent="0" algn="l">
              <a:buNone/>
              <a:defRPr sz="1800">
                <a:solidFill>
                  <a:schemeClr val="accent1"/>
                </a:solidFill>
              </a:defRPr>
            </a:lvl5pPr>
            <a:lvl6pPr marL="0" indent="0" algn="l">
              <a:buNone/>
              <a:defRPr sz="1800">
                <a:solidFill>
                  <a:schemeClr val="accent1"/>
                </a:solidFill>
              </a:defRPr>
            </a:lvl6pPr>
            <a:lvl7pPr marL="0" indent="0" algn="l">
              <a:buNone/>
              <a:defRPr sz="1800">
                <a:solidFill>
                  <a:schemeClr val="accent1"/>
                </a:solidFill>
              </a:defRPr>
            </a:lvl7pPr>
            <a:lvl8pPr marL="0" indent="0" algn="l">
              <a:buNone/>
              <a:defRPr sz="1800">
                <a:solidFill>
                  <a:schemeClr val="accent1"/>
                </a:solidFill>
              </a:defRPr>
            </a:lvl8pPr>
            <a:lvl9pPr marL="0" indent="0" algn="l">
              <a:buNone/>
              <a:defRPr sz="1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981821" y="181938"/>
            <a:ext cx="10798460" cy="86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6DB8775-8226-4E8C-BBBC-5A871E3E17A7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428923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619">
          <p15:clr>
            <a:srgbClr val="FBAE40"/>
          </p15:clr>
        </p15:guide>
        <p15:guide id="2" pos="7423">
          <p15:clr>
            <a:srgbClr val="FBAE40"/>
          </p15:clr>
        </p15:guide>
        <p15:guide id="3" orient="horz" pos="4086">
          <p15:clr>
            <a:srgbClr val="FBAE40"/>
          </p15:clr>
        </p15:guide>
        <p15:guide id="4" orient="horz" pos="1094">
          <p15:clr>
            <a:srgbClr val="FBAE40"/>
          </p15:clr>
        </p15:guide>
        <p15:guide id="5" pos="2150">
          <p15:clr>
            <a:srgbClr val="FBAE40"/>
          </p15:clr>
        </p15:guide>
        <p15:guide id="6" pos="2376">
          <p15:clr>
            <a:srgbClr val="FBAE40"/>
          </p15:clr>
        </p15:guide>
        <p15:guide id="7" pos="3908">
          <p15:clr>
            <a:srgbClr val="FBAE40"/>
          </p15:clr>
        </p15:guide>
        <p15:guide id="8" pos="4021">
          <p15:clr>
            <a:srgbClr val="FBAE40"/>
          </p15:clr>
        </p15:guide>
        <p15:guide id="9" pos="4134">
          <p15:clr>
            <a:srgbClr val="FBAE40"/>
          </p15:clr>
        </p15:guide>
        <p15:guide id="10" pos="5667">
          <p15:clr>
            <a:srgbClr val="FBAE40"/>
          </p15:clr>
        </p15:guide>
        <p15:guide id="11" pos="5894">
          <p15:clr>
            <a:srgbClr val="FBAE40"/>
          </p15:clr>
        </p15:guide>
        <p15:guide id="12" orient="horz" pos="2478">
          <p15:clr>
            <a:srgbClr val="FBAE40"/>
          </p15:clr>
        </p15:guide>
        <p15:guide id="13" orient="horz" pos="2704">
          <p15:clr>
            <a:srgbClr val="FBAE40"/>
          </p15:clr>
        </p15:guide>
        <p15:guide id="14" orient="horz" pos="259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 bwMode="gray">
          <a:xfrm>
            <a:off x="980282" y="1052513"/>
            <a:ext cx="10800000" cy="5432237"/>
          </a:xfrm>
        </p:spPr>
        <p:txBody>
          <a:bodyPr bIns="0" anchor="ctr"/>
          <a:lstStyle>
            <a:lvl1pPr marL="0" indent="0" algn="l">
              <a:buNone/>
              <a:defRPr sz="6600">
                <a:solidFill>
                  <a:schemeClr val="tx2"/>
                </a:solidFill>
              </a:defRPr>
            </a:lvl1pPr>
            <a:lvl2pPr marL="0" indent="0" algn="l">
              <a:buNone/>
              <a:defRPr sz="6600">
                <a:solidFill>
                  <a:schemeClr val="tx2"/>
                </a:solidFill>
              </a:defRPr>
            </a:lvl2pPr>
            <a:lvl3pPr marL="0" indent="0" algn="l">
              <a:buNone/>
              <a:defRPr sz="6600">
                <a:solidFill>
                  <a:schemeClr val="tx2"/>
                </a:solidFill>
              </a:defRPr>
            </a:lvl3pPr>
            <a:lvl4pPr marL="0" indent="0" algn="l">
              <a:buNone/>
              <a:defRPr sz="6600">
                <a:solidFill>
                  <a:schemeClr val="tx2"/>
                </a:solidFill>
              </a:defRPr>
            </a:lvl4pPr>
            <a:lvl5pPr marL="0" indent="0" algn="l">
              <a:buNone/>
              <a:defRPr sz="6600">
                <a:solidFill>
                  <a:schemeClr val="tx2"/>
                </a:solidFill>
              </a:defRPr>
            </a:lvl5pPr>
            <a:lvl6pPr marL="0" indent="0" algn="l">
              <a:buNone/>
              <a:defRPr sz="6600">
                <a:solidFill>
                  <a:schemeClr val="tx2"/>
                </a:solidFill>
              </a:defRPr>
            </a:lvl6pPr>
            <a:lvl7pPr marL="0" indent="0" algn="l">
              <a:buNone/>
              <a:defRPr sz="6600">
                <a:solidFill>
                  <a:schemeClr val="tx2"/>
                </a:solidFill>
              </a:defRPr>
            </a:lvl7pPr>
            <a:lvl8pPr marL="0" indent="0" algn="l">
              <a:buNone/>
              <a:defRPr sz="6600">
                <a:solidFill>
                  <a:schemeClr val="tx2"/>
                </a:solidFill>
              </a:defRPr>
            </a:lvl8pPr>
            <a:lvl9pPr marL="0" indent="0" algn="l">
              <a:buNone/>
              <a:defRPr sz="66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8096B027-38B9-43F7-A592-83EA0A775820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41970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619">
          <p15:clr>
            <a:srgbClr val="FBAE40"/>
          </p15:clr>
        </p15:guide>
        <p15:guide id="2" pos="7423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408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4F30451-A35E-4E06-ABE9-57892F294C45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6"/>
          </p:nvPr>
        </p:nvSpPr>
        <p:spPr bwMode="gray">
          <a:xfrm>
            <a:off x="0" y="0"/>
            <a:ext cx="12190413" cy="6858000"/>
          </a:xfrm>
        </p:spPr>
        <p:txBody>
          <a:bodyPr tIns="540000"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593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 bwMode="gray">
          <a:xfrm flipV="1">
            <a:off x="0" y="0"/>
            <a:ext cx="8198127" cy="6877050"/>
          </a:xfrm>
          <a:custGeom>
            <a:avLst/>
            <a:gdLst>
              <a:gd name="connsiteX0" fmla="*/ 0 w 8198127"/>
              <a:gd name="connsiteY0" fmla="*/ 6877050 h 6877050"/>
              <a:gd name="connsiteX1" fmla="*/ 6090082 w 8198127"/>
              <a:gd name="connsiteY1" fmla="*/ 6877050 h 6877050"/>
              <a:gd name="connsiteX2" fmla="*/ 8198127 w 8198127"/>
              <a:gd name="connsiteY2" fmla="*/ 6877050 h 6877050"/>
              <a:gd name="connsiteX3" fmla="*/ 6090082 w 8198127"/>
              <a:gd name="connsiteY3" fmla="*/ 0 h 6877050"/>
              <a:gd name="connsiteX4" fmla="*/ 0 w 8198127"/>
              <a:gd name="connsiteY4" fmla="*/ 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8127" h="6877050">
                <a:moveTo>
                  <a:pt x="0" y="6877050"/>
                </a:moveTo>
                <a:lnTo>
                  <a:pt x="6090082" y="6877050"/>
                </a:lnTo>
                <a:lnTo>
                  <a:pt x="8198127" y="6877050"/>
                </a:lnTo>
                <a:lnTo>
                  <a:pt x="6090082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32760">
                <a:srgbClr val="00617F"/>
              </a:gs>
              <a:gs pos="0">
                <a:srgbClr val="00617F"/>
              </a:gs>
              <a:gs pos="72000">
                <a:srgbClr val="10384F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708819" y="1732422"/>
            <a:ext cx="5381498" cy="592952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3BDA798-F8E0-4709-A972-C462B33FAF2F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708819" y="2424948"/>
            <a:ext cx="5381498" cy="1620000"/>
          </a:xfrm>
        </p:spPr>
        <p:txBody>
          <a:bodyPr anchor="t"/>
          <a:lstStyle>
            <a:lvl1pPr>
              <a:defRPr sz="5400" i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white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white">
          <a:xfrm>
            <a:off x="1414398" y="4262151"/>
            <a:ext cx="360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gray">
          <a:xfrm>
            <a:off x="6095922" y="0"/>
            <a:ext cx="6094492" cy="6858000"/>
          </a:xfrm>
          <a:custGeom>
            <a:avLst/>
            <a:gdLst>
              <a:gd name="connsiteX0" fmla="*/ 2102205 w 6094492"/>
              <a:gd name="connsiteY0" fmla="*/ 0 h 6858000"/>
              <a:gd name="connsiteX1" fmla="*/ 6094492 w 6094492"/>
              <a:gd name="connsiteY1" fmla="*/ 0 h 6858000"/>
              <a:gd name="connsiteX2" fmla="*/ 6094492 w 6094492"/>
              <a:gd name="connsiteY2" fmla="*/ 6858000 h 6858000"/>
              <a:gd name="connsiteX3" fmla="*/ 0 w 60944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92" h="6858000">
                <a:moveTo>
                  <a:pt x="2102205" y="0"/>
                </a:moveTo>
                <a:lnTo>
                  <a:pt x="6094492" y="0"/>
                </a:lnTo>
                <a:lnTo>
                  <a:pt x="609449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eform 6"/>
          <p:cNvSpPr>
            <a:spLocks/>
          </p:cNvSpPr>
          <p:nvPr/>
        </p:nvSpPr>
        <p:spPr bwMode="gray">
          <a:xfrm>
            <a:off x="5111334" y="0"/>
            <a:ext cx="2938864" cy="6877050"/>
          </a:xfrm>
          <a:custGeom>
            <a:avLst/>
            <a:gdLst>
              <a:gd name="T0" fmla="*/ 10 w 2188"/>
              <a:gd name="T1" fmla="*/ 5120 h 5120"/>
              <a:gd name="T2" fmla="*/ 2188 w 2188"/>
              <a:gd name="T3" fmla="*/ 0 h 5120"/>
              <a:gd name="T4" fmla="*/ 2179 w 2188"/>
              <a:gd name="T5" fmla="*/ 0 h 5120"/>
              <a:gd name="T6" fmla="*/ 0 w 2188"/>
              <a:gd name="T7" fmla="*/ 5120 h 5120"/>
              <a:gd name="T8" fmla="*/ 10 w 2188"/>
              <a:gd name="T9" fmla="*/ 5120 h 5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8" h="5120">
                <a:moveTo>
                  <a:pt x="10" y="5120"/>
                </a:moveTo>
                <a:lnTo>
                  <a:pt x="2188" y="0"/>
                </a:lnTo>
                <a:lnTo>
                  <a:pt x="2179" y="0"/>
                </a:lnTo>
                <a:lnTo>
                  <a:pt x="0" y="5120"/>
                </a:lnTo>
                <a:lnTo>
                  <a:pt x="10" y="512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104311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 bwMode="gray">
          <a:xfrm flipV="1">
            <a:off x="0" y="0"/>
            <a:ext cx="8198127" cy="6877050"/>
          </a:xfrm>
          <a:custGeom>
            <a:avLst/>
            <a:gdLst>
              <a:gd name="connsiteX0" fmla="*/ 0 w 8198127"/>
              <a:gd name="connsiteY0" fmla="*/ 6877050 h 6877050"/>
              <a:gd name="connsiteX1" fmla="*/ 6090082 w 8198127"/>
              <a:gd name="connsiteY1" fmla="*/ 6877050 h 6877050"/>
              <a:gd name="connsiteX2" fmla="*/ 8198127 w 8198127"/>
              <a:gd name="connsiteY2" fmla="*/ 6877050 h 6877050"/>
              <a:gd name="connsiteX3" fmla="*/ 6090082 w 8198127"/>
              <a:gd name="connsiteY3" fmla="*/ 0 h 6877050"/>
              <a:gd name="connsiteX4" fmla="*/ 0 w 8198127"/>
              <a:gd name="connsiteY4" fmla="*/ 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8127" h="6877050">
                <a:moveTo>
                  <a:pt x="0" y="6877050"/>
                </a:moveTo>
                <a:lnTo>
                  <a:pt x="6090082" y="6877050"/>
                </a:lnTo>
                <a:lnTo>
                  <a:pt x="8198127" y="6877050"/>
                </a:lnTo>
                <a:lnTo>
                  <a:pt x="6090082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28000">
                <a:srgbClr val="2B6636"/>
              </a:gs>
              <a:gs pos="0">
                <a:srgbClr val="2B6636"/>
              </a:gs>
              <a:gs pos="72000">
                <a:srgbClr val="00442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708821" y="1732757"/>
            <a:ext cx="5381496" cy="592617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8FB917D-8BDA-4646-85F0-B3EB7EC9AA4C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708820" y="2424948"/>
            <a:ext cx="5381498" cy="1620000"/>
          </a:xfrm>
        </p:spPr>
        <p:txBody>
          <a:bodyPr anchor="t"/>
          <a:lstStyle>
            <a:lvl1pPr>
              <a:defRPr sz="5400" i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white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white">
          <a:xfrm>
            <a:off x="1414398" y="4262151"/>
            <a:ext cx="360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gray">
          <a:xfrm>
            <a:off x="6095922" y="0"/>
            <a:ext cx="6094492" cy="6858000"/>
          </a:xfrm>
          <a:custGeom>
            <a:avLst/>
            <a:gdLst>
              <a:gd name="connsiteX0" fmla="*/ 2102205 w 6094492"/>
              <a:gd name="connsiteY0" fmla="*/ 0 h 6858000"/>
              <a:gd name="connsiteX1" fmla="*/ 6094492 w 6094492"/>
              <a:gd name="connsiteY1" fmla="*/ 0 h 6858000"/>
              <a:gd name="connsiteX2" fmla="*/ 6094492 w 6094492"/>
              <a:gd name="connsiteY2" fmla="*/ 6858000 h 6858000"/>
              <a:gd name="connsiteX3" fmla="*/ 0 w 60944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92" h="6858000">
                <a:moveTo>
                  <a:pt x="2102205" y="0"/>
                </a:moveTo>
                <a:lnTo>
                  <a:pt x="6094492" y="0"/>
                </a:lnTo>
                <a:lnTo>
                  <a:pt x="609449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eform 6"/>
          <p:cNvSpPr>
            <a:spLocks/>
          </p:cNvSpPr>
          <p:nvPr/>
        </p:nvSpPr>
        <p:spPr bwMode="gray">
          <a:xfrm>
            <a:off x="5111334" y="0"/>
            <a:ext cx="2938864" cy="6877050"/>
          </a:xfrm>
          <a:custGeom>
            <a:avLst/>
            <a:gdLst>
              <a:gd name="T0" fmla="*/ 10 w 2188"/>
              <a:gd name="T1" fmla="*/ 5120 h 5120"/>
              <a:gd name="T2" fmla="*/ 2188 w 2188"/>
              <a:gd name="T3" fmla="*/ 0 h 5120"/>
              <a:gd name="T4" fmla="*/ 2179 w 2188"/>
              <a:gd name="T5" fmla="*/ 0 h 5120"/>
              <a:gd name="T6" fmla="*/ 0 w 2188"/>
              <a:gd name="T7" fmla="*/ 5120 h 5120"/>
              <a:gd name="T8" fmla="*/ 10 w 2188"/>
              <a:gd name="T9" fmla="*/ 5120 h 5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8" h="5120">
                <a:moveTo>
                  <a:pt x="10" y="5120"/>
                </a:moveTo>
                <a:lnTo>
                  <a:pt x="2188" y="0"/>
                </a:lnTo>
                <a:lnTo>
                  <a:pt x="2179" y="0"/>
                </a:lnTo>
                <a:lnTo>
                  <a:pt x="0" y="5120"/>
                </a:lnTo>
                <a:lnTo>
                  <a:pt x="10" y="51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256277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 bwMode="gray">
          <a:xfrm flipV="1">
            <a:off x="0" y="0"/>
            <a:ext cx="8198127" cy="6877050"/>
          </a:xfrm>
          <a:custGeom>
            <a:avLst/>
            <a:gdLst>
              <a:gd name="connsiteX0" fmla="*/ 0 w 8198127"/>
              <a:gd name="connsiteY0" fmla="*/ 6877050 h 6877050"/>
              <a:gd name="connsiteX1" fmla="*/ 6090082 w 8198127"/>
              <a:gd name="connsiteY1" fmla="*/ 6877050 h 6877050"/>
              <a:gd name="connsiteX2" fmla="*/ 8198127 w 8198127"/>
              <a:gd name="connsiteY2" fmla="*/ 6877050 h 6877050"/>
              <a:gd name="connsiteX3" fmla="*/ 6090082 w 8198127"/>
              <a:gd name="connsiteY3" fmla="*/ 0 h 6877050"/>
              <a:gd name="connsiteX4" fmla="*/ 0 w 8198127"/>
              <a:gd name="connsiteY4" fmla="*/ 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8127" h="6877050">
                <a:moveTo>
                  <a:pt x="0" y="6877050"/>
                </a:moveTo>
                <a:lnTo>
                  <a:pt x="6090082" y="6877050"/>
                </a:lnTo>
                <a:lnTo>
                  <a:pt x="8198127" y="6877050"/>
                </a:lnTo>
                <a:lnTo>
                  <a:pt x="6090082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28000">
                <a:srgbClr val="624963"/>
              </a:gs>
              <a:gs pos="0">
                <a:srgbClr val="624963"/>
              </a:gs>
              <a:gs pos="72000">
                <a:srgbClr val="443247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708820" y="1732757"/>
            <a:ext cx="5381496" cy="592617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3C03279-9369-4B60-857C-CA23090BD5EE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708820" y="2424948"/>
            <a:ext cx="5381498" cy="1620000"/>
          </a:xfrm>
        </p:spPr>
        <p:txBody>
          <a:bodyPr anchor="t"/>
          <a:lstStyle>
            <a:lvl1pPr>
              <a:defRPr sz="5400" i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white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white">
          <a:xfrm>
            <a:off x="1414398" y="4262151"/>
            <a:ext cx="360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gray">
          <a:xfrm>
            <a:off x="6095922" y="0"/>
            <a:ext cx="6094492" cy="6858000"/>
          </a:xfrm>
          <a:custGeom>
            <a:avLst/>
            <a:gdLst>
              <a:gd name="connsiteX0" fmla="*/ 2102205 w 6094492"/>
              <a:gd name="connsiteY0" fmla="*/ 0 h 6858000"/>
              <a:gd name="connsiteX1" fmla="*/ 6094492 w 6094492"/>
              <a:gd name="connsiteY1" fmla="*/ 0 h 6858000"/>
              <a:gd name="connsiteX2" fmla="*/ 6094492 w 6094492"/>
              <a:gd name="connsiteY2" fmla="*/ 6858000 h 6858000"/>
              <a:gd name="connsiteX3" fmla="*/ 0 w 60944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4492" h="6858000">
                <a:moveTo>
                  <a:pt x="2102205" y="0"/>
                </a:moveTo>
                <a:lnTo>
                  <a:pt x="6094492" y="0"/>
                </a:lnTo>
                <a:lnTo>
                  <a:pt x="609449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eform 6"/>
          <p:cNvSpPr>
            <a:spLocks/>
          </p:cNvSpPr>
          <p:nvPr/>
        </p:nvSpPr>
        <p:spPr bwMode="gray">
          <a:xfrm>
            <a:off x="5111334" y="0"/>
            <a:ext cx="2938864" cy="6877050"/>
          </a:xfrm>
          <a:custGeom>
            <a:avLst/>
            <a:gdLst>
              <a:gd name="T0" fmla="*/ 10 w 2188"/>
              <a:gd name="T1" fmla="*/ 5120 h 5120"/>
              <a:gd name="T2" fmla="*/ 2188 w 2188"/>
              <a:gd name="T3" fmla="*/ 0 h 5120"/>
              <a:gd name="T4" fmla="*/ 2179 w 2188"/>
              <a:gd name="T5" fmla="*/ 0 h 5120"/>
              <a:gd name="T6" fmla="*/ 0 w 2188"/>
              <a:gd name="T7" fmla="*/ 5120 h 5120"/>
              <a:gd name="T8" fmla="*/ 10 w 2188"/>
              <a:gd name="T9" fmla="*/ 5120 h 5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8" h="5120">
                <a:moveTo>
                  <a:pt x="10" y="5120"/>
                </a:moveTo>
                <a:lnTo>
                  <a:pt x="2188" y="0"/>
                </a:lnTo>
                <a:lnTo>
                  <a:pt x="2179" y="0"/>
                </a:lnTo>
                <a:lnTo>
                  <a:pt x="0" y="5120"/>
                </a:lnTo>
                <a:lnTo>
                  <a:pt x="10" y="5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187105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AD10-2DEC-401A-B3D3-1C18B5B811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2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7238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587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981820" y="1138299"/>
            <a:ext cx="10798461" cy="25200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0" indent="0" algn="l">
              <a:buNone/>
              <a:defRPr sz="1800">
                <a:solidFill>
                  <a:schemeClr val="accent1"/>
                </a:solidFill>
              </a:defRPr>
            </a:lvl2pPr>
            <a:lvl3pPr marL="0" indent="0" algn="l">
              <a:buNone/>
              <a:defRPr sz="1800">
                <a:solidFill>
                  <a:schemeClr val="accent1"/>
                </a:solidFill>
              </a:defRPr>
            </a:lvl3pPr>
            <a:lvl4pPr marL="0" indent="0" algn="l">
              <a:buNone/>
              <a:defRPr sz="1800">
                <a:solidFill>
                  <a:schemeClr val="accent1"/>
                </a:solidFill>
              </a:defRPr>
            </a:lvl4pPr>
            <a:lvl5pPr marL="0" indent="0" algn="l">
              <a:buNone/>
              <a:defRPr sz="1800">
                <a:solidFill>
                  <a:schemeClr val="accent1"/>
                </a:solidFill>
              </a:defRPr>
            </a:lvl5pPr>
            <a:lvl6pPr marL="0" indent="0" algn="l">
              <a:buNone/>
              <a:defRPr sz="1800">
                <a:solidFill>
                  <a:schemeClr val="accent1"/>
                </a:solidFill>
              </a:defRPr>
            </a:lvl6pPr>
            <a:lvl7pPr marL="0" indent="0" algn="l">
              <a:buNone/>
              <a:defRPr sz="1800">
                <a:solidFill>
                  <a:schemeClr val="accent1"/>
                </a:solidFill>
              </a:defRPr>
            </a:lvl7pPr>
            <a:lvl8pPr marL="0" indent="0" algn="l">
              <a:buNone/>
              <a:defRPr sz="1800">
                <a:solidFill>
                  <a:schemeClr val="accent1"/>
                </a:solidFill>
              </a:defRPr>
            </a:lvl8pPr>
            <a:lvl9pPr marL="0" indent="0" algn="l">
              <a:buNone/>
              <a:defRPr sz="1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C1D69867-9232-4ACB-AE60-60D17315360A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Chart Pool /// September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6"/>
          <p:cNvSpPr>
            <a:spLocks noGrp="1"/>
          </p:cNvSpPr>
          <p:nvPr>
            <p:ph sz="quarter" idx="14"/>
          </p:nvPr>
        </p:nvSpPr>
        <p:spPr>
          <a:xfrm>
            <a:off x="981820" y="1732751"/>
            <a:ext cx="10798461" cy="4751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195431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619">
          <p15:clr>
            <a:srgbClr val="FBAE40"/>
          </p15:clr>
        </p15:guide>
        <p15:guide id="2" pos="7423">
          <p15:clr>
            <a:srgbClr val="FBAE40"/>
          </p15:clr>
        </p15:guide>
        <p15:guide id="3" orient="horz" pos="1094">
          <p15:clr>
            <a:srgbClr val="FBAE40"/>
          </p15:clr>
        </p15:guide>
        <p15:guide id="4" orient="horz" pos="408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709365" y="1732422"/>
            <a:ext cx="3620552" cy="592952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CB09DE6-6C5C-466A-98EE-CF45D40F0870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709560" y="2424948"/>
            <a:ext cx="3620357" cy="1440000"/>
          </a:xfrm>
        </p:spPr>
        <p:txBody>
          <a:bodyPr anchor="t"/>
          <a:lstStyle>
            <a:lvl1pPr>
              <a:defRPr sz="3200" i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black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black">
          <a:xfrm>
            <a:off x="1414398" y="4262151"/>
            <a:ext cx="2915519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C0614FA-2289-4D50-861D-D1CE2042502D}"/>
              </a:ext>
            </a:extLst>
          </p:cNvPr>
          <p:cNvSpPr/>
          <p:nvPr userDrawn="1"/>
        </p:nvSpPr>
        <p:spPr bwMode="gray">
          <a:xfrm>
            <a:off x="4075459" y="0"/>
            <a:ext cx="8114954" cy="6858000"/>
          </a:xfrm>
          <a:custGeom>
            <a:avLst/>
            <a:gdLst>
              <a:gd name="connsiteX0" fmla="*/ 1341581 w 8114954"/>
              <a:gd name="connsiteY0" fmla="*/ 0 h 6858000"/>
              <a:gd name="connsiteX1" fmla="*/ 8112574 w 8114954"/>
              <a:gd name="connsiteY1" fmla="*/ 0 h 6858000"/>
              <a:gd name="connsiteX2" fmla="*/ 8114954 w 8114954"/>
              <a:gd name="connsiteY2" fmla="*/ 6003673 h 6858000"/>
              <a:gd name="connsiteX3" fmla="*/ 3275458 w 8114954"/>
              <a:gd name="connsiteY3" fmla="*/ 6858000 h 6858000"/>
              <a:gd name="connsiteX4" fmla="*/ 0 w 811495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4954" h="6858000">
                <a:moveTo>
                  <a:pt x="1341581" y="0"/>
                </a:moveTo>
                <a:lnTo>
                  <a:pt x="8112574" y="0"/>
                </a:lnTo>
                <a:cubicBezTo>
                  <a:pt x="8112574" y="1913118"/>
                  <a:pt x="8114954" y="4090555"/>
                  <a:pt x="8114954" y="6003673"/>
                </a:cubicBezTo>
                <a:lnTo>
                  <a:pt x="32754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CD53346-3B88-4ECD-BC3C-B158CECCD4F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4112872" y="0"/>
            <a:ext cx="8079923" cy="6858000"/>
          </a:xfrm>
          <a:custGeom>
            <a:avLst/>
            <a:gdLst>
              <a:gd name="connsiteX0" fmla="*/ 1331361 w 8079923"/>
              <a:gd name="connsiteY0" fmla="*/ 0 h 6858000"/>
              <a:gd name="connsiteX1" fmla="*/ 8077543 w 8079923"/>
              <a:gd name="connsiteY1" fmla="*/ 0 h 6858000"/>
              <a:gd name="connsiteX2" fmla="*/ 8079923 w 8079923"/>
              <a:gd name="connsiteY2" fmla="*/ 6003673 h 6858000"/>
              <a:gd name="connsiteX3" fmla="*/ 3240429 w 8079923"/>
              <a:gd name="connsiteY3" fmla="*/ 6858000 h 6858000"/>
              <a:gd name="connsiteX4" fmla="*/ 0 w 8079923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79923" h="6858000">
                <a:moveTo>
                  <a:pt x="1331361" y="0"/>
                </a:moveTo>
                <a:lnTo>
                  <a:pt x="8077543" y="0"/>
                </a:lnTo>
                <a:cubicBezTo>
                  <a:pt x="8077543" y="1913118"/>
                  <a:pt x="8079923" y="4090555"/>
                  <a:pt x="8079923" y="6003673"/>
                </a:cubicBezTo>
                <a:lnTo>
                  <a:pt x="324042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sp>
        <p:nvSpPr>
          <p:cNvPr id="13" name="Logoschutz" hidden="1">
            <a:extLst>
              <a:ext uri="{FF2B5EF4-FFF2-40B4-BE49-F238E27FC236}">
                <a16:creationId xmlns:a16="http://schemas.microsoft.com/office/drawing/2014/main" id="{2FE56050-78D4-446C-87C6-B9C42DDC4070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231036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8331062-53AF-412B-A235-6DCBA819F08B}"/>
              </a:ext>
            </a:extLst>
          </p:cNvPr>
          <p:cNvSpPr/>
          <p:nvPr userDrawn="1"/>
        </p:nvSpPr>
        <p:spPr bwMode="gray">
          <a:xfrm>
            <a:off x="4075459" y="0"/>
            <a:ext cx="8114954" cy="6858000"/>
          </a:xfrm>
          <a:custGeom>
            <a:avLst/>
            <a:gdLst>
              <a:gd name="connsiteX0" fmla="*/ 1341581 w 8114954"/>
              <a:gd name="connsiteY0" fmla="*/ 0 h 6858000"/>
              <a:gd name="connsiteX1" fmla="*/ 8112574 w 8114954"/>
              <a:gd name="connsiteY1" fmla="*/ 0 h 6858000"/>
              <a:gd name="connsiteX2" fmla="*/ 8114954 w 8114954"/>
              <a:gd name="connsiteY2" fmla="*/ 6003673 h 6858000"/>
              <a:gd name="connsiteX3" fmla="*/ 3275458 w 8114954"/>
              <a:gd name="connsiteY3" fmla="*/ 6858000 h 6858000"/>
              <a:gd name="connsiteX4" fmla="*/ 0 w 811495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4954" h="6858000">
                <a:moveTo>
                  <a:pt x="1341581" y="0"/>
                </a:moveTo>
                <a:lnTo>
                  <a:pt x="8112574" y="0"/>
                </a:lnTo>
                <a:cubicBezTo>
                  <a:pt x="8112574" y="1913118"/>
                  <a:pt x="8114954" y="4090555"/>
                  <a:pt x="8114954" y="6003673"/>
                </a:cubicBezTo>
                <a:lnTo>
                  <a:pt x="32754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709365" y="1732422"/>
            <a:ext cx="3620552" cy="592952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buNone/>
              <a:defRPr sz="2000">
                <a:solidFill>
                  <a:schemeClr val="bg1"/>
                </a:solidFill>
              </a:defRPr>
            </a:lvl3pPr>
            <a:lvl4pPr marL="0" indent="0" algn="l">
              <a:buNone/>
              <a:defRPr sz="2000">
                <a:solidFill>
                  <a:schemeClr val="bg1"/>
                </a:solidFill>
              </a:defRPr>
            </a:lvl4pPr>
            <a:lvl5pPr marL="0" indent="0" algn="l">
              <a:buNone/>
              <a:defRPr sz="2000">
                <a:solidFill>
                  <a:schemeClr val="bg1"/>
                </a:solidFill>
              </a:defRPr>
            </a:lvl5pPr>
            <a:lvl6pPr marL="0" indent="0" algn="l">
              <a:buNone/>
              <a:defRPr sz="2000">
                <a:solidFill>
                  <a:schemeClr val="bg1"/>
                </a:solidFill>
              </a:defRPr>
            </a:lvl6pPr>
            <a:lvl7pPr marL="0" indent="0" algn="l">
              <a:buNone/>
              <a:defRPr sz="2000">
                <a:solidFill>
                  <a:schemeClr val="bg1"/>
                </a:solidFill>
              </a:defRPr>
            </a:lvl7pPr>
            <a:lvl8pPr marL="0" indent="0" algn="l"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buNone/>
              <a:defRPr sz="2000">
                <a:solidFill>
                  <a:schemeClr val="bg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99CCC57-2F27-4712-AC15-A35FC57882C5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  <a:lvl6pPr>
              <a:defRPr>
                <a:noFill/>
              </a:defRPr>
            </a:lvl6pPr>
            <a:lvl7pPr>
              <a:defRPr>
                <a:noFill/>
              </a:defRPr>
            </a:lvl7pPr>
            <a:lvl8pPr>
              <a:defRPr>
                <a:noFill/>
              </a:defRPr>
            </a:lvl8pPr>
            <a:lvl9pPr>
              <a:defRPr>
                <a:noFill/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709560" y="2424948"/>
            <a:ext cx="3620357" cy="1440000"/>
          </a:xfrm>
        </p:spPr>
        <p:txBody>
          <a:bodyPr anchor="t"/>
          <a:lstStyle>
            <a:lvl1pPr>
              <a:defRPr sz="3200" i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7DB5C-15A7-4763-A498-7608598D843B}"/>
              </a:ext>
            </a:extLst>
          </p:cNvPr>
          <p:cNvSpPr txBox="1"/>
          <p:nvPr/>
        </p:nvSpPr>
        <p:spPr bwMode="black">
          <a:xfrm>
            <a:off x="1378683" y="4041068"/>
            <a:ext cx="480832" cy="179724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56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1" b="0" i="0" u="none" strike="noStrike" kern="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</a:rPr>
              <a:t>///////////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 bwMode="black">
          <a:xfrm>
            <a:off x="1414398" y="4262151"/>
            <a:ext cx="2915519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701676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F895202-4A4D-43A2-B3BF-4253EA6403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4112872" y="0"/>
            <a:ext cx="8079923" cy="6858000"/>
          </a:xfrm>
          <a:custGeom>
            <a:avLst/>
            <a:gdLst>
              <a:gd name="connsiteX0" fmla="*/ 1331361 w 8079923"/>
              <a:gd name="connsiteY0" fmla="*/ 0 h 6858000"/>
              <a:gd name="connsiteX1" fmla="*/ 8077543 w 8079923"/>
              <a:gd name="connsiteY1" fmla="*/ 0 h 6858000"/>
              <a:gd name="connsiteX2" fmla="*/ 8079923 w 8079923"/>
              <a:gd name="connsiteY2" fmla="*/ 6003673 h 6858000"/>
              <a:gd name="connsiteX3" fmla="*/ 3240429 w 8079923"/>
              <a:gd name="connsiteY3" fmla="*/ 6858000 h 6858000"/>
              <a:gd name="connsiteX4" fmla="*/ 0 w 8079923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79923" h="6858000">
                <a:moveTo>
                  <a:pt x="1331361" y="0"/>
                </a:moveTo>
                <a:lnTo>
                  <a:pt x="8077543" y="0"/>
                </a:lnTo>
                <a:cubicBezTo>
                  <a:pt x="8077543" y="1913118"/>
                  <a:pt x="8079923" y="4090555"/>
                  <a:pt x="8079923" y="6003673"/>
                </a:cubicBezTo>
                <a:lnTo>
                  <a:pt x="324042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tIns="540000" anchor="ctr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de-DE" dirty="0"/>
          </a:p>
        </p:txBody>
      </p:sp>
      <p:sp>
        <p:nvSpPr>
          <p:cNvPr id="13" name="Logoschutz" hidden="1">
            <a:extLst>
              <a:ext uri="{FF2B5EF4-FFF2-40B4-BE49-F238E27FC236}">
                <a16:creationId xmlns:a16="http://schemas.microsoft.com/office/drawing/2014/main" id="{82EE1829-716E-40CB-A4A0-CAB36B358641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416771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1976765" y="403540"/>
            <a:ext cx="9624002" cy="86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3"/>
          </p:nvPr>
        </p:nvSpPr>
        <p:spPr bwMode="gray">
          <a:xfrm>
            <a:off x="2005337" y="1843721"/>
            <a:ext cx="4680000" cy="4641030"/>
          </a:xfrm>
        </p:spPr>
        <p:txBody>
          <a:bodyPr/>
          <a:lstStyle>
            <a:lvl1pPr marL="270000" indent="-270000">
              <a:spcBef>
                <a:spcPts val="1800"/>
              </a:spcBef>
              <a:spcAft>
                <a:spcPts val="0"/>
              </a:spcAft>
              <a:buFontTx/>
              <a:buBlip>
                <a:blip r:embed="rId3"/>
              </a:buBlip>
              <a:defRPr sz="2000"/>
            </a:lvl1pPr>
            <a:lvl2pPr marL="540000" indent="-270000">
              <a:spcBef>
                <a:spcPts val="600"/>
              </a:spcBef>
              <a:spcAft>
                <a:spcPts val="0"/>
              </a:spcAft>
              <a:buFontTx/>
              <a:buBlip>
                <a:blip r:embed="rId4"/>
              </a:buBlip>
              <a:defRPr sz="2000"/>
            </a:lvl2pPr>
            <a:lvl3pPr marL="810000" indent="-270000">
              <a:spcBef>
                <a:spcPts val="600"/>
              </a:spcBef>
              <a:spcAft>
                <a:spcPts val="0"/>
              </a:spcAft>
              <a:buFontTx/>
              <a:buBlip>
                <a:blip r:embed="rId5"/>
              </a:buBlip>
              <a:defRPr sz="2000"/>
            </a:lvl3pPr>
            <a:lvl4pPr marL="1080000" indent="-270000">
              <a:spcBef>
                <a:spcPts val="600"/>
              </a:spcBef>
              <a:spcAft>
                <a:spcPts val="0"/>
              </a:spcAft>
              <a:buFontTx/>
              <a:buBlip>
                <a:blip r:embed="rId6"/>
              </a:buBlip>
              <a:defRPr sz="2000"/>
            </a:lvl4pPr>
            <a:lvl5pPr>
              <a:spcBef>
                <a:spcPts val="600"/>
              </a:spcBef>
              <a:spcAft>
                <a:spcPts val="0"/>
              </a:spcAft>
              <a:defRPr sz="2000"/>
            </a:lvl5pPr>
            <a:lvl6pPr>
              <a:spcBef>
                <a:spcPts val="600"/>
              </a:spcBef>
              <a:spcAft>
                <a:spcPts val="0"/>
              </a:spcAft>
              <a:defRPr sz="2000"/>
            </a:lvl6pPr>
            <a:lvl7pPr>
              <a:spcBef>
                <a:spcPts val="600"/>
              </a:spcBef>
              <a:spcAft>
                <a:spcPts val="0"/>
              </a:spcAft>
              <a:defRPr sz="2000"/>
            </a:lvl7pPr>
            <a:lvl8pPr>
              <a:spcBef>
                <a:spcPts val="600"/>
              </a:spcBef>
              <a:spcAft>
                <a:spcPts val="0"/>
              </a:spcAft>
              <a:defRPr sz="2000"/>
            </a:lvl8pPr>
            <a:lvl9pPr>
              <a:spcBef>
                <a:spcPts val="600"/>
              </a:spcBef>
              <a:spcAft>
                <a:spcPts val="0"/>
              </a:spcAft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3EB53ADF-5111-40B8-BD25-E86AF4ED5048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>
          <a:xfrm>
            <a:off x="974672" y="6617933"/>
            <a:ext cx="5710665" cy="108000"/>
          </a:xfrm>
        </p:spPr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>
          <a:xfrm>
            <a:off x="195843" y="6617933"/>
            <a:ext cx="392326" cy="108000"/>
          </a:xfrm>
        </p:spPr>
        <p:txBody>
          <a:bodyPr/>
          <a:lstStyle/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1832" y="70485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 bwMode="black">
          <a:xfrm>
            <a:off x="7804236" y="1"/>
            <a:ext cx="4386177" cy="6858000"/>
            <a:chOff x="7804236" y="1"/>
            <a:chExt cx="4386177" cy="6858000"/>
          </a:xfrm>
        </p:grpSpPr>
        <p:sp>
          <p:nvSpPr>
            <p:cNvPr id="19" name="Freeform 6"/>
            <p:cNvSpPr>
              <a:spLocks/>
            </p:cNvSpPr>
            <p:nvPr userDrawn="1"/>
          </p:nvSpPr>
          <p:spPr bwMode="black">
            <a:xfrm>
              <a:off x="7804236" y="1"/>
              <a:ext cx="2489310" cy="6858000"/>
            </a:xfrm>
            <a:custGeom>
              <a:avLst/>
              <a:gdLst>
                <a:gd name="T0" fmla="*/ 9 w 1857"/>
                <a:gd name="T1" fmla="*/ 5116 h 5116"/>
                <a:gd name="T2" fmla="*/ 1857 w 1857"/>
                <a:gd name="T3" fmla="*/ 0 h 5116"/>
                <a:gd name="T4" fmla="*/ 1847 w 1857"/>
                <a:gd name="T5" fmla="*/ 0 h 5116"/>
                <a:gd name="T6" fmla="*/ 0 w 1857"/>
                <a:gd name="T7" fmla="*/ 5116 h 5116"/>
                <a:gd name="T8" fmla="*/ 9 w 1857"/>
                <a:gd name="T9" fmla="*/ 5116 h 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7" h="5116">
                  <a:moveTo>
                    <a:pt x="9" y="5116"/>
                  </a:moveTo>
                  <a:lnTo>
                    <a:pt x="1857" y="0"/>
                  </a:lnTo>
                  <a:lnTo>
                    <a:pt x="1847" y="0"/>
                  </a:lnTo>
                  <a:lnTo>
                    <a:pt x="0" y="5116"/>
                  </a:lnTo>
                  <a:lnTo>
                    <a:pt x="9" y="51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black">
            <a:xfrm>
              <a:off x="8456276" y="1408976"/>
              <a:ext cx="3734137" cy="5449024"/>
            </a:xfrm>
            <a:custGeom>
              <a:avLst/>
              <a:gdLst>
                <a:gd name="T0" fmla="*/ 0 w 2785"/>
                <a:gd name="T1" fmla="*/ 4064 h 4064"/>
                <a:gd name="T2" fmla="*/ 11 w 2785"/>
                <a:gd name="T3" fmla="*/ 4064 h 4064"/>
                <a:gd name="T4" fmla="*/ 2785 w 2785"/>
                <a:gd name="T5" fmla="*/ 17 h 4064"/>
                <a:gd name="T6" fmla="*/ 2785 w 2785"/>
                <a:gd name="T7" fmla="*/ 0 h 4064"/>
                <a:gd name="T8" fmla="*/ 0 w 2785"/>
                <a:gd name="T9" fmla="*/ 4064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" h="4064">
                  <a:moveTo>
                    <a:pt x="0" y="4064"/>
                  </a:moveTo>
                  <a:lnTo>
                    <a:pt x="11" y="4064"/>
                  </a:lnTo>
                  <a:lnTo>
                    <a:pt x="2785" y="17"/>
                  </a:lnTo>
                  <a:lnTo>
                    <a:pt x="2785" y="0"/>
                  </a:lnTo>
                  <a:lnTo>
                    <a:pt x="0" y="406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6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521832" y="524850"/>
            <a:ext cx="1080000" cy="1080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73391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254">
          <p15:clr>
            <a:srgbClr val="FBAE40"/>
          </p15:clr>
        </p15:guide>
        <p15:guide id="2" orient="horz" pos="4086">
          <p15:clr>
            <a:srgbClr val="FBAE40"/>
          </p15:clr>
        </p15:guide>
        <p15:guide id="3" orient="horz" pos="1162">
          <p15:clr>
            <a:srgbClr val="FBAE40"/>
          </p15:clr>
        </p15:guide>
        <p15:guide id="4" pos="421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 bwMode="invGray">
          <a:xfrm>
            <a:off x="0" y="0"/>
            <a:ext cx="2104575" cy="6861175"/>
          </a:xfrm>
          <a:custGeom>
            <a:avLst/>
            <a:gdLst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195843 w 2104575"/>
              <a:gd name="connsiteY4" fmla="*/ 6858000 h 6858000"/>
              <a:gd name="connsiteX5" fmla="*/ 0 w 2104575"/>
              <a:gd name="connsiteY5" fmla="*/ 6858000 h 6858000"/>
              <a:gd name="connsiteX6" fmla="*/ 0 w 2104575"/>
              <a:gd name="connsiteY6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0 w 2104575"/>
              <a:gd name="connsiteY4" fmla="*/ 6858000 h 6858000"/>
              <a:gd name="connsiteX5" fmla="*/ 0 w 2104575"/>
              <a:gd name="connsiteY5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0 w 2104575"/>
              <a:gd name="connsiteY3" fmla="*/ 6858000 h 6858000"/>
              <a:gd name="connsiteX4" fmla="*/ 0 w 2104575"/>
              <a:gd name="connsiteY4" fmla="*/ 0 h 6858000"/>
              <a:gd name="connsiteX0" fmla="*/ 0 w 2104575"/>
              <a:gd name="connsiteY0" fmla="*/ 0 h 6861175"/>
              <a:gd name="connsiteX1" fmla="*/ 2104575 w 2104575"/>
              <a:gd name="connsiteY1" fmla="*/ 0 h 6861175"/>
              <a:gd name="connsiteX2" fmla="*/ 650732 w 2104575"/>
              <a:gd name="connsiteY2" fmla="*/ 6861175 h 6861175"/>
              <a:gd name="connsiteX3" fmla="*/ 0 w 2104575"/>
              <a:gd name="connsiteY3" fmla="*/ 6858000 h 6861175"/>
              <a:gd name="connsiteX4" fmla="*/ 0 w 2104575"/>
              <a:gd name="connsiteY4" fmla="*/ 0 h 686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4575" h="6861175">
                <a:moveTo>
                  <a:pt x="0" y="0"/>
                </a:moveTo>
                <a:lnTo>
                  <a:pt x="2104575" y="0"/>
                </a:lnTo>
                <a:lnTo>
                  <a:pt x="650732" y="6861175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E61A5D"/>
              </a:gs>
              <a:gs pos="50000">
                <a:srgbClr val="E61A5D"/>
              </a:gs>
              <a:gs pos="84000">
                <a:srgbClr val="E61A5D">
                  <a:alpha val="0"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 err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ACA9DDE-6CF4-4C99-A2B7-6AB362D7B47D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 bwMode="black">
          <a:xfrm>
            <a:off x="6846097" y="3064854"/>
            <a:ext cx="4500000" cy="720000"/>
          </a:xfrm>
        </p:spPr>
        <p:txBody>
          <a:bodyPr anchor="t"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 b="1">
                <a:solidFill>
                  <a:schemeClr val="accent1"/>
                </a:solidFill>
              </a:defRPr>
            </a:lvl2pPr>
            <a:lvl3pPr marL="0" indent="0" algn="l">
              <a:buNone/>
              <a:defRPr sz="2400" b="1">
                <a:solidFill>
                  <a:schemeClr val="accent1"/>
                </a:solidFill>
              </a:defRPr>
            </a:lvl3pPr>
            <a:lvl4pPr marL="0" indent="0" algn="l">
              <a:buNone/>
              <a:defRPr sz="2400" b="1">
                <a:solidFill>
                  <a:schemeClr val="accent1"/>
                </a:solidFill>
              </a:defRPr>
            </a:lvl4pPr>
            <a:lvl5pPr marL="0" indent="0" algn="l">
              <a:buNone/>
              <a:defRPr sz="2400" b="1">
                <a:solidFill>
                  <a:schemeClr val="accent1"/>
                </a:solidFill>
              </a:defRPr>
            </a:lvl5pPr>
            <a:lvl6pPr marL="0" indent="0" algn="l">
              <a:buNone/>
              <a:defRPr sz="2400" b="1">
                <a:solidFill>
                  <a:schemeClr val="accent1"/>
                </a:solidFill>
              </a:defRPr>
            </a:lvl6pPr>
            <a:lvl7pPr marL="0" indent="0" algn="l">
              <a:buNone/>
              <a:defRPr sz="2400" b="1">
                <a:solidFill>
                  <a:schemeClr val="accent1"/>
                </a:solidFill>
              </a:defRPr>
            </a:lvl7pPr>
            <a:lvl8pPr marL="0" indent="0" algn="l">
              <a:buNone/>
              <a:defRPr sz="2400" b="1">
                <a:solidFill>
                  <a:schemeClr val="accent1"/>
                </a:solidFill>
              </a:defRPr>
            </a:lvl8pPr>
            <a:lvl9pPr marL="0" indent="0" algn="l"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809949" y="1473902"/>
            <a:ext cx="4140000" cy="1440753"/>
          </a:xfrm>
        </p:spPr>
        <p:txBody>
          <a:bodyPr anchor="b"/>
          <a:lstStyle>
            <a:lvl1pPr algn="r">
              <a:defRPr sz="48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 bwMode="black">
          <a:xfrm>
            <a:off x="4710111" y="1"/>
            <a:ext cx="2593510" cy="6858000"/>
            <a:chOff x="4710111" y="1"/>
            <a:chExt cx="2593510" cy="6858000"/>
          </a:xfrm>
        </p:grpSpPr>
        <p:sp>
          <p:nvSpPr>
            <p:cNvPr id="50" name="Freeform 6"/>
            <p:cNvSpPr>
              <a:spLocks/>
            </p:cNvSpPr>
            <p:nvPr userDrawn="1"/>
          </p:nvSpPr>
          <p:spPr bwMode="black">
            <a:xfrm>
              <a:off x="4710111" y="1"/>
              <a:ext cx="2393982" cy="6858000"/>
            </a:xfrm>
            <a:custGeom>
              <a:avLst/>
              <a:gdLst>
                <a:gd name="T0" fmla="*/ 9 w 1781"/>
                <a:gd name="T1" fmla="*/ 5102 h 5102"/>
                <a:gd name="T2" fmla="*/ 1781 w 1781"/>
                <a:gd name="T3" fmla="*/ 0 h 5102"/>
                <a:gd name="T4" fmla="*/ 1770 w 1781"/>
                <a:gd name="T5" fmla="*/ 0 h 5102"/>
                <a:gd name="T6" fmla="*/ 0 w 1781"/>
                <a:gd name="T7" fmla="*/ 5102 h 5102"/>
                <a:gd name="T8" fmla="*/ 9 w 1781"/>
                <a:gd name="T9" fmla="*/ 5102 h 5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5102">
                  <a:moveTo>
                    <a:pt x="9" y="5102"/>
                  </a:moveTo>
                  <a:lnTo>
                    <a:pt x="1781" y="0"/>
                  </a:lnTo>
                  <a:lnTo>
                    <a:pt x="1770" y="0"/>
                  </a:lnTo>
                  <a:lnTo>
                    <a:pt x="0" y="5102"/>
                  </a:lnTo>
                  <a:lnTo>
                    <a:pt x="9" y="5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2"/>
            <p:cNvSpPr>
              <a:spLocks/>
            </p:cNvSpPr>
            <p:nvPr userDrawn="1"/>
          </p:nvSpPr>
          <p:spPr bwMode="black">
            <a:xfrm>
              <a:off x="5945695" y="2"/>
              <a:ext cx="1357926" cy="6857998"/>
            </a:xfrm>
            <a:custGeom>
              <a:avLst/>
              <a:gdLst>
                <a:gd name="T0" fmla="*/ 9 w 1013"/>
                <a:gd name="T1" fmla="*/ 5116 h 5116"/>
                <a:gd name="T2" fmla="*/ 1013 w 1013"/>
                <a:gd name="T3" fmla="*/ 0 h 5116"/>
                <a:gd name="T4" fmla="*/ 1004 w 1013"/>
                <a:gd name="T5" fmla="*/ 0 h 5116"/>
                <a:gd name="T6" fmla="*/ 0 w 1013"/>
                <a:gd name="T7" fmla="*/ 5116 h 5116"/>
                <a:gd name="T8" fmla="*/ 9 w 1013"/>
                <a:gd name="T9" fmla="*/ 5116 h 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3" h="5116">
                  <a:moveTo>
                    <a:pt x="9" y="5116"/>
                  </a:moveTo>
                  <a:lnTo>
                    <a:pt x="1013" y="0"/>
                  </a:lnTo>
                  <a:lnTo>
                    <a:pt x="1004" y="0"/>
                  </a:lnTo>
                  <a:lnTo>
                    <a:pt x="0" y="5116"/>
                  </a:lnTo>
                  <a:lnTo>
                    <a:pt x="9" y="51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7700" y="617699"/>
            <a:ext cx="395248" cy="39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234135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 bwMode="black">
          <a:xfrm>
            <a:off x="5739926" y="0"/>
            <a:ext cx="6450487" cy="6858000"/>
            <a:chOff x="-7368753" y="-1854009"/>
            <a:chExt cx="6299342" cy="6697306"/>
          </a:xfrm>
        </p:grpSpPr>
        <p:sp>
          <p:nvSpPr>
            <p:cNvPr id="37" name="Freeform 6"/>
            <p:cNvSpPr>
              <a:spLocks/>
            </p:cNvSpPr>
            <p:nvPr userDrawn="1"/>
          </p:nvSpPr>
          <p:spPr bwMode="black">
            <a:xfrm>
              <a:off x="-3543591" y="1231517"/>
              <a:ext cx="2474180" cy="3611780"/>
            </a:xfrm>
            <a:custGeom>
              <a:avLst/>
              <a:gdLst>
                <a:gd name="T0" fmla="*/ 0 w 1890"/>
                <a:gd name="T1" fmla="*/ 2759 h 2759"/>
                <a:gd name="T2" fmla="*/ 12 w 1890"/>
                <a:gd name="T3" fmla="*/ 2759 h 2759"/>
                <a:gd name="T4" fmla="*/ 1890 w 1890"/>
                <a:gd name="T5" fmla="*/ 17 h 2759"/>
                <a:gd name="T6" fmla="*/ 1890 w 1890"/>
                <a:gd name="T7" fmla="*/ 0 h 2759"/>
                <a:gd name="T8" fmla="*/ 0 w 1890"/>
                <a:gd name="T9" fmla="*/ 2759 h 2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0" h="2759">
                  <a:moveTo>
                    <a:pt x="0" y="2759"/>
                  </a:moveTo>
                  <a:lnTo>
                    <a:pt x="12" y="2759"/>
                  </a:lnTo>
                  <a:lnTo>
                    <a:pt x="1890" y="17"/>
                  </a:lnTo>
                  <a:lnTo>
                    <a:pt x="1890" y="0"/>
                  </a:lnTo>
                  <a:lnTo>
                    <a:pt x="0" y="275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US"/>
            </a:p>
          </p:txBody>
        </p:sp>
        <p:sp>
          <p:nvSpPr>
            <p:cNvPr id="38" name="Freeform 7"/>
            <p:cNvSpPr>
              <a:spLocks/>
            </p:cNvSpPr>
            <p:nvPr userDrawn="1"/>
          </p:nvSpPr>
          <p:spPr bwMode="black">
            <a:xfrm>
              <a:off x="-7368753" y="-1854009"/>
              <a:ext cx="1327417" cy="6697305"/>
            </a:xfrm>
            <a:custGeom>
              <a:avLst/>
              <a:gdLst>
                <a:gd name="T0" fmla="*/ 10 w 1014"/>
                <a:gd name="T1" fmla="*/ 5116 h 5116"/>
                <a:gd name="T2" fmla="*/ 1014 w 1014"/>
                <a:gd name="T3" fmla="*/ 0 h 5116"/>
                <a:gd name="T4" fmla="*/ 1007 w 1014"/>
                <a:gd name="T5" fmla="*/ 0 h 5116"/>
                <a:gd name="T6" fmla="*/ 0 w 1014"/>
                <a:gd name="T7" fmla="*/ 5116 h 5116"/>
                <a:gd name="T8" fmla="*/ 10 w 1014"/>
                <a:gd name="T9" fmla="*/ 5116 h 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4" h="5116">
                  <a:moveTo>
                    <a:pt x="10" y="5116"/>
                  </a:moveTo>
                  <a:lnTo>
                    <a:pt x="1014" y="0"/>
                  </a:lnTo>
                  <a:lnTo>
                    <a:pt x="1007" y="0"/>
                  </a:lnTo>
                  <a:lnTo>
                    <a:pt x="0" y="5116"/>
                  </a:lnTo>
                  <a:lnTo>
                    <a:pt x="10" y="51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US"/>
            </a:p>
          </p:txBody>
        </p:sp>
      </p:grpSp>
      <p:sp>
        <p:nvSpPr>
          <p:cNvPr id="6" name="Freeform 5"/>
          <p:cNvSpPr/>
          <p:nvPr/>
        </p:nvSpPr>
        <p:spPr bwMode="ltGray">
          <a:xfrm>
            <a:off x="0" y="0"/>
            <a:ext cx="2104575" cy="6860381"/>
          </a:xfrm>
          <a:custGeom>
            <a:avLst/>
            <a:gdLst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195843 w 2104575"/>
              <a:gd name="connsiteY4" fmla="*/ 6858000 h 6858000"/>
              <a:gd name="connsiteX5" fmla="*/ 0 w 2104575"/>
              <a:gd name="connsiteY5" fmla="*/ 6858000 h 6858000"/>
              <a:gd name="connsiteX6" fmla="*/ 0 w 2104575"/>
              <a:gd name="connsiteY6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0 w 2104575"/>
              <a:gd name="connsiteY4" fmla="*/ 6858000 h 6858000"/>
              <a:gd name="connsiteX5" fmla="*/ 0 w 2104575"/>
              <a:gd name="connsiteY5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0 w 2104575"/>
              <a:gd name="connsiteY3" fmla="*/ 6858000 h 6858000"/>
              <a:gd name="connsiteX4" fmla="*/ 0 w 2104575"/>
              <a:gd name="connsiteY4" fmla="*/ 0 h 6858000"/>
              <a:gd name="connsiteX0" fmla="*/ 0 w 2104575"/>
              <a:gd name="connsiteY0" fmla="*/ 0 h 6860381"/>
              <a:gd name="connsiteX1" fmla="*/ 2104575 w 2104575"/>
              <a:gd name="connsiteY1" fmla="*/ 0 h 6860381"/>
              <a:gd name="connsiteX2" fmla="*/ 645970 w 2104575"/>
              <a:gd name="connsiteY2" fmla="*/ 6860381 h 6860381"/>
              <a:gd name="connsiteX3" fmla="*/ 0 w 2104575"/>
              <a:gd name="connsiteY3" fmla="*/ 6858000 h 6860381"/>
              <a:gd name="connsiteX4" fmla="*/ 0 w 2104575"/>
              <a:gd name="connsiteY4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4575" h="6860381">
                <a:moveTo>
                  <a:pt x="0" y="0"/>
                </a:moveTo>
                <a:lnTo>
                  <a:pt x="2104575" y="0"/>
                </a:lnTo>
                <a:lnTo>
                  <a:pt x="645970" y="686038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A5E2"/>
              </a:gs>
              <a:gs pos="50000">
                <a:srgbClr val="00A5E2"/>
              </a:gs>
              <a:gs pos="84000">
                <a:schemeClr val="accent2">
                  <a:alpha val="0"/>
                </a:scheme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6678387" y="2989333"/>
            <a:ext cx="4500000" cy="1440753"/>
          </a:xfrm>
        </p:spPr>
        <p:txBody>
          <a:bodyPr anchor="t"/>
          <a:lstStyle>
            <a:lvl1pPr algn="l">
              <a:defRPr sz="48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C4C773C-56E9-4938-AEBD-712BC038121E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 bwMode="black">
          <a:xfrm>
            <a:off x="1902190" y="2134650"/>
            <a:ext cx="4500000" cy="720000"/>
          </a:xfrm>
        </p:spPr>
        <p:txBody>
          <a:bodyPr anchor="b"/>
          <a:lstStyle>
            <a:lvl1pPr marL="0" indent="0" algn="r">
              <a:buNone/>
              <a:defRPr sz="2400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 b="1">
                <a:solidFill>
                  <a:schemeClr val="accent1"/>
                </a:solidFill>
              </a:defRPr>
            </a:lvl2pPr>
            <a:lvl3pPr marL="0" indent="0" algn="l">
              <a:buNone/>
              <a:defRPr sz="2400" b="1">
                <a:solidFill>
                  <a:schemeClr val="accent1"/>
                </a:solidFill>
              </a:defRPr>
            </a:lvl3pPr>
            <a:lvl4pPr marL="0" indent="0" algn="l">
              <a:buNone/>
              <a:defRPr sz="2400" b="1">
                <a:solidFill>
                  <a:schemeClr val="accent1"/>
                </a:solidFill>
              </a:defRPr>
            </a:lvl4pPr>
            <a:lvl5pPr marL="0" indent="0" algn="l">
              <a:buNone/>
              <a:defRPr sz="2400" b="1">
                <a:solidFill>
                  <a:schemeClr val="accent1"/>
                </a:solidFill>
              </a:defRPr>
            </a:lvl5pPr>
            <a:lvl6pPr marL="0" indent="0" algn="l">
              <a:buNone/>
              <a:defRPr sz="2400" b="1">
                <a:solidFill>
                  <a:schemeClr val="accent1"/>
                </a:solidFill>
              </a:defRPr>
            </a:lvl6pPr>
            <a:lvl7pPr marL="0" indent="0" algn="l">
              <a:buNone/>
              <a:defRPr sz="2400" b="1">
                <a:solidFill>
                  <a:schemeClr val="accent1"/>
                </a:solidFill>
              </a:defRPr>
            </a:lvl7pPr>
            <a:lvl8pPr marL="0" indent="0" algn="l">
              <a:buNone/>
              <a:defRPr sz="2400" b="1">
                <a:solidFill>
                  <a:schemeClr val="accent1"/>
                </a:solidFill>
              </a:defRPr>
            </a:lvl8pPr>
            <a:lvl9pPr marL="0" indent="0" algn="l"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7700" y="617699"/>
            <a:ext cx="395248" cy="39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36784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 bwMode="ltGray">
          <a:xfrm>
            <a:off x="0" y="0"/>
            <a:ext cx="2104575" cy="6860381"/>
          </a:xfrm>
          <a:custGeom>
            <a:avLst/>
            <a:gdLst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195843 w 2104575"/>
              <a:gd name="connsiteY4" fmla="*/ 6858000 h 6858000"/>
              <a:gd name="connsiteX5" fmla="*/ 0 w 2104575"/>
              <a:gd name="connsiteY5" fmla="*/ 6858000 h 6858000"/>
              <a:gd name="connsiteX6" fmla="*/ 0 w 2104575"/>
              <a:gd name="connsiteY6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762994 w 2104575"/>
              <a:gd name="connsiteY3" fmla="*/ 6858000 h 6858000"/>
              <a:gd name="connsiteX4" fmla="*/ 0 w 2104575"/>
              <a:gd name="connsiteY4" fmla="*/ 6858000 h 6858000"/>
              <a:gd name="connsiteX5" fmla="*/ 0 w 2104575"/>
              <a:gd name="connsiteY5" fmla="*/ 0 h 6858000"/>
              <a:gd name="connsiteX0" fmla="*/ 0 w 2104575"/>
              <a:gd name="connsiteY0" fmla="*/ 0 h 6858000"/>
              <a:gd name="connsiteX1" fmla="*/ 2104575 w 2104575"/>
              <a:gd name="connsiteY1" fmla="*/ 0 h 6858000"/>
              <a:gd name="connsiteX2" fmla="*/ 1507982 w 2104575"/>
              <a:gd name="connsiteY2" fmla="*/ 6858000 h 6858000"/>
              <a:gd name="connsiteX3" fmla="*/ 0 w 2104575"/>
              <a:gd name="connsiteY3" fmla="*/ 6858000 h 6858000"/>
              <a:gd name="connsiteX4" fmla="*/ 0 w 2104575"/>
              <a:gd name="connsiteY4" fmla="*/ 0 h 6858000"/>
              <a:gd name="connsiteX0" fmla="*/ 0 w 2104575"/>
              <a:gd name="connsiteY0" fmla="*/ 0 h 6860381"/>
              <a:gd name="connsiteX1" fmla="*/ 2104575 w 2104575"/>
              <a:gd name="connsiteY1" fmla="*/ 0 h 6860381"/>
              <a:gd name="connsiteX2" fmla="*/ 645970 w 2104575"/>
              <a:gd name="connsiteY2" fmla="*/ 6860381 h 6860381"/>
              <a:gd name="connsiteX3" fmla="*/ 0 w 2104575"/>
              <a:gd name="connsiteY3" fmla="*/ 6858000 h 6860381"/>
              <a:gd name="connsiteX4" fmla="*/ 0 w 2104575"/>
              <a:gd name="connsiteY4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4575" h="6860381">
                <a:moveTo>
                  <a:pt x="0" y="0"/>
                </a:moveTo>
                <a:lnTo>
                  <a:pt x="2104575" y="0"/>
                </a:lnTo>
                <a:lnTo>
                  <a:pt x="645970" y="686038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74C713"/>
              </a:gs>
              <a:gs pos="50000">
                <a:srgbClr val="74C713"/>
              </a:gs>
              <a:gs pos="84000">
                <a:srgbClr val="74C713">
                  <a:alpha val="0"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854344" y="1462158"/>
            <a:ext cx="4500000" cy="1440753"/>
          </a:xfrm>
        </p:spPr>
        <p:txBody>
          <a:bodyPr anchor="b"/>
          <a:lstStyle>
            <a:lvl1pPr algn="l">
              <a:defRPr sz="48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309FE29-4079-4042-82D4-30F65321BBEB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8" name="Subtitle 2"/>
          <p:cNvSpPr>
            <a:spLocks noGrp="1"/>
          </p:cNvSpPr>
          <p:nvPr>
            <p:ph type="subTitle" idx="1"/>
          </p:nvPr>
        </p:nvSpPr>
        <p:spPr bwMode="black">
          <a:xfrm>
            <a:off x="7055681" y="3064854"/>
            <a:ext cx="4500000" cy="720000"/>
          </a:xfrm>
        </p:spPr>
        <p:txBody>
          <a:bodyPr anchor="t"/>
          <a:lstStyle>
            <a:lvl1pPr marL="0" indent="0" algn="l">
              <a:buNone/>
              <a:defRPr sz="2400" b="1">
                <a:solidFill>
                  <a:schemeClr val="accent3"/>
                </a:solidFill>
              </a:defRPr>
            </a:lvl1pPr>
            <a:lvl2pPr marL="0" indent="0" algn="l">
              <a:buNone/>
              <a:defRPr sz="2400" b="1">
                <a:solidFill>
                  <a:schemeClr val="accent3"/>
                </a:solidFill>
              </a:defRPr>
            </a:lvl2pPr>
            <a:lvl3pPr marL="0" indent="0" algn="l">
              <a:buNone/>
              <a:defRPr sz="2400" b="1">
                <a:solidFill>
                  <a:schemeClr val="accent3"/>
                </a:solidFill>
              </a:defRPr>
            </a:lvl3pPr>
            <a:lvl4pPr marL="0" indent="0" algn="l">
              <a:buNone/>
              <a:defRPr sz="2400" b="1">
                <a:solidFill>
                  <a:schemeClr val="accent3"/>
                </a:solidFill>
              </a:defRPr>
            </a:lvl4pPr>
            <a:lvl5pPr marL="0" indent="0" algn="l">
              <a:buNone/>
              <a:defRPr sz="2400" b="1">
                <a:solidFill>
                  <a:schemeClr val="accent3"/>
                </a:solidFill>
              </a:defRPr>
            </a:lvl5pPr>
            <a:lvl6pPr marL="0" indent="0" algn="l">
              <a:buNone/>
              <a:defRPr sz="2400" b="1">
                <a:solidFill>
                  <a:schemeClr val="accent3"/>
                </a:solidFill>
              </a:defRPr>
            </a:lvl6pPr>
            <a:lvl7pPr marL="0" indent="0" algn="l">
              <a:buNone/>
              <a:defRPr sz="2400" b="1">
                <a:solidFill>
                  <a:schemeClr val="accent3"/>
                </a:solidFill>
              </a:defRPr>
            </a:lvl7pPr>
            <a:lvl8pPr marL="0" indent="0" algn="l">
              <a:buNone/>
              <a:defRPr sz="2400" b="1">
                <a:solidFill>
                  <a:schemeClr val="accent3"/>
                </a:solidFill>
              </a:defRPr>
            </a:lvl8pPr>
            <a:lvl9pPr marL="0" indent="0" algn="l">
              <a:buNone/>
              <a:defRPr sz="2400" b="1">
                <a:solidFill>
                  <a:schemeClr val="accent3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 bwMode="black">
          <a:xfrm>
            <a:off x="759608" y="1"/>
            <a:ext cx="4148849" cy="6858000"/>
            <a:chOff x="-13927138" y="-1074738"/>
            <a:chExt cx="4913313" cy="8121651"/>
          </a:xfrm>
          <a:solidFill>
            <a:schemeClr val="bg1"/>
          </a:solidFill>
        </p:grpSpPr>
        <p:sp>
          <p:nvSpPr>
            <p:cNvPr id="26" name="Freeform 6"/>
            <p:cNvSpPr>
              <a:spLocks/>
            </p:cNvSpPr>
            <p:nvPr userDrawn="1"/>
          </p:nvSpPr>
          <p:spPr bwMode="black">
            <a:xfrm>
              <a:off x="-13927138" y="-1074738"/>
              <a:ext cx="2947988" cy="8121651"/>
            </a:xfrm>
            <a:custGeom>
              <a:avLst/>
              <a:gdLst>
                <a:gd name="T0" fmla="*/ 9 w 1857"/>
                <a:gd name="T1" fmla="*/ 5116 h 5116"/>
                <a:gd name="T2" fmla="*/ 1857 w 1857"/>
                <a:gd name="T3" fmla="*/ 0 h 5116"/>
                <a:gd name="T4" fmla="*/ 1847 w 1857"/>
                <a:gd name="T5" fmla="*/ 0 h 5116"/>
                <a:gd name="T6" fmla="*/ 0 w 1857"/>
                <a:gd name="T7" fmla="*/ 5116 h 5116"/>
                <a:gd name="T8" fmla="*/ 9 w 1857"/>
                <a:gd name="T9" fmla="*/ 5116 h 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7" h="5116">
                  <a:moveTo>
                    <a:pt x="9" y="5116"/>
                  </a:moveTo>
                  <a:lnTo>
                    <a:pt x="1857" y="0"/>
                  </a:lnTo>
                  <a:lnTo>
                    <a:pt x="1847" y="0"/>
                  </a:lnTo>
                  <a:lnTo>
                    <a:pt x="0" y="5116"/>
                  </a:lnTo>
                  <a:lnTo>
                    <a:pt x="9" y="5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"/>
            <p:cNvSpPr>
              <a:spLocks/>
            </p:cNvSpPr>
            <p:nvPr userDrawn="1"/>
          </p:nvSpPr>
          <p:spPr bwMode="black">
            <a:xfrm>
              <a:off x="-10623550" y="-1074738"/>
              <a:ext cx="1609725" cy="8121651"/>
            </a:xfrm>
            <a:custGeom>
              <a:avLst/>
              <a:gdLst>
                <a:gd name="T0" fmla="*/ 10 w 1014"/>
                <a:gd name="T1" fmla="*/ 5116 h 5116"/>
                <a:gd name="T2" fmla="*/ 1014 w 1014"/>
                <a:gd name="T3" fmla="*/ 0 h 5116"/>
                <a:gd name="T4" fmla="*/ 1004 w 1014"/>
                <a:gd name="T5" fmla="*/ 0 h 5116"/>
                <a:gd name="T6" fmla="*/ 0 w 1014"/>
                <a:gd name="T7" fmla="*/ 5116 h 5116"/>
                <a:gd name="T8" fmla="*/ 10 w 1014"/>
                <a:gd name="T9" fmla="*/ 5116 h 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4" h="5116">
                  <a:moveTo>
                    <a:pt x="10" y="5116"/>
                  </a:moveTo>
                  <a:lnTo>
                    <a:pt x="1014" y="0"/>
                  </a:lnTo>
                  <a:lnTo>
                    <a:pt x="1004" y="0"/>
                  </a:lnTo>
                  <a:lnTo>
                    <a:pt x="0" y="5116"/>
                  </a:lnTo>
                  <a:lnTo>
                    <a:pt x="10" y="5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7700" y="617699"/>
            <a:ext cx="395248" cy="39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126925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981820" y="1138299"/>
            <a:ext cx="10798461" cy="25200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0" indent="0" algn="l">
              <a:buNone/>
              <a:defRPr sz="1800">
                <a:solidFill>
                  <a:schemeClr val="accent1"/>
                </a:solidFill>
              </a:defRPr>
            </a:lvl2pPr>
            <a:lvl3pPr marL="0" indent="0" algn="l">
              <a:buNone/>
              <a:defRPr sz="1800">
                <a:solidFill>
                  <a:schemeClr val="accent1"/>
                </a:solidFill>
              </a:defRPr>
            </a:lvl3pPr>
            <a:lvl4pPr marL="0" indent="0" algn="l">
              <a:buNone/>
              <a:defRPr sz="1800">
                <a:solidFill>
                  <a:schemeClr val="accent1"/>
                </a:solidFill>
              </a:defRPr>
            </a:lvl4pPr>
            <a:lvl5pPr marL="0" indent="0" algn="l">
              <a:buNone/>
              <a:defRPr sz="1800">
                <a:solidFill>
                  <a:schemeClr val="accent1"/>
                </a:solidFill>
              </a:defRPr>
            </a:lvl5pPr>
            <a:lvl6pPr marL="0" indent="0" algn="l">
              <a:buNone/>
              <a:defRPr sz="1800">
                <a:solidFill>
                  <a:schemeClr val="accent1"/>
                </a:solidFill>
              </a:defRPr>
            </a:lvl6pPr>
            <a:lvl7pPr marL="0" indent="0" algn="l">
              <a:buNone/>
              <a:defRPr sz="1800">
                <a:solidFill>
                  <a:schemeClr val="accent1"/>
                </a:solidFill>
              </a:defRPr>
            </a:lvl7pPr>
            <a:lvl8pPr marL="0" indent="0" algn="l">
              <a:buNone/>
              <a:defRPr sz="1800">
                <a:solidFill>
                  <a:schemeClr val="accent1"/>
                </a:solidFill>
              </a:defRPr>
            </a:lvl8pPr>
            <a:lvl9pPr marL="0" indent="0" algn="l">
              <a:buNone/>
              <a:defRPr sz="1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6166E1B-5D18-476A-8C5F-E90A4ECE4845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6"/>
          <p:cNvSpPr>
            <a:spLocks noGrp="1"/>
          </p:cNvSpPr>
          <p:nvPr>
            <p:ph sz="quarter" idx="14"/>
          </p:nvPr>
        </p:nvSpPr>
        <p:spPr>
          <a:xfrm>
            <a:off x="981820" y="1732751"/>
            <a:ext cx="10798461" cy="47519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203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619">
          <p15:clr>
            <a:srgbClr val="FBAE40"/>
          </p15:clr>
        </p15:guide>
        <p15:guide id="2" pos="7423">
          <p15:clr>
            <a:srgbClr val="FBAE40"/>
          </p15:clr>
        </p15:guide>
        <p15:guide id="3" orient="horz" pos="1094">
          <p15:clr>
            <a:srgbClr val="FBAE40"/>
          </p15:clr>
        </p15:guide>
        <p15:guide id="4" orient="horz" pos="408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981820" y="1138299"/>
            <a:ext cx="10798461" cy="25200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0" indent="0" algn="l">
              <a:buNone/>
              <a:defRPr sz="1800">
                <a:solidFill>
                  <a:schemeClr val="accent1"/>
                </a:solidFill>
              </a:defRPr>
            </a:lvl2pPr>
            <a:lvl3pPr marL="0" indent="0" algn="l">
              <a:buNone/>
              <a:defRPr sz="1800">
                <a:solidFill>
                  <a:schemeClr val="accent1"/>
                </a:solidFill>
              </a:defRPr>
            </a:lvl3pPr>
            <a:lvl4pPr marL="0" indent="0" algn="l">
              <a:buNone/>
              <a:defRPr sz="1800">
                <a:solidFill>
                  <a:schemeClr val="accent1"/>
                </a:solidFill>
              </a:defRPr>
            </a:lvl4pPr>
            <a:lvl5pPr marL="0" indent="0" algn="l">
              <a:buNone/>
              <a:defRPr sz="1800">
                <a:solidFill>
                  <a:schemeClr val="accent1"/>
                </a:solidFill>
              </a:defRPr>
            </a:lvl5pPr>
            <a:lvl6pPr marL="0" indent="0" algn="l">
              <a:buNone/>
              <a:defRPr sz="1800">
                <a:solidFill>
                  <a:schemeClr val="accent1"/>
                </a:solidFill>
              </a:defRPr>
            </a:lvl6pPr>
            <a:lvl7pPr marL="0" indent="0" algn="l">
              <a:buNone/>
              <a:defRPr sz="1800">
                <a:solidFill>
                  <a:schemeClr val="accent1"/>
                </a:solidFill>
              </a:defRPr>
            </a:lvl7pPr>
            <a:lvl8pPr marL="0" indent="0" algn="l">
              <a:buNone/>
              <a:defRPr sz="1800">
                <a:solidFill>
                  <a:schemeClr val="accent1"/>
                </a:solidFill>
              </a:defRPr>
            </a:lvl8pPr>
            <a:lvl9pPr marL="0" indent="0" algn="l">
              <a:buNone/>
              <a:defRPr sz="1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EDDFC53-89AB-4BE8-8EEE-3EC422BCF930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EAD9179-7A6B-4268-BEB2-F3B8EB06115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6104" y="617155"/>
            <a:ext cx="399600" cy="3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6"/>
          <p:cNvSpPr>
            <a:spLocks noGrp="1"/>
          </p:cNvSpPr>
          <p:nvPr>
            <p:ph sz="quarter" idx="16"/>
          </p:nvPr>
        </p:nvSpPr>
        <p:spPr>
          <a:xfrm>
            <a:off x="981820" y="1732750"/>
            <a:ext cx="5220000" cy="47520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7"/>
          </p:nvPr>
        </p:nvSpPr>
        <p:spPr>
          <a:xfrm>
            <a:off x="6559603" y="1732750"/>
            <a:ext cx="5220000" cy="47520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" name="Logoschutz" hidden="1"/>
          <p:cNvSpPr/>
          <p:nvPr userDrawn="1">
            <p:custDataLst>
              <p:tags r:id="rId1"/>
            </p:custDataLst>
          </p:nvPr>
        </p:nvSpPr>
        <p:spPr bwMode="gray">
          <a:xfrm>
            <a:off x="86006" y="509323"/>
            <a:ext cx="612000" cy="612000"/>
          </a:xfrm>
          <a:prstGeom prst="rect">
            <a:avLst/>
          </a:prstGeom>
          <a:solidFill>
            <a:srgbClr val="00BC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</a:rPr>
              <a:t>Logo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Schutz</a:t>
            </a:r>
          </a:p>
        </p:txBody>
      </p:sp>
    </p:spTree>
    <p:extLst>
      <p:ext uri="{BB962C8B-B14F-4D97-AF65-F5344CB8AC3E}">
        <p14:creationId xmlns:p14="http://schemas.microsoft.com/office/powerpoint/2010/main" val="32984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908">
          <p15:clr>
            <a:srgbClr val="FBAE40"/>
          </p15:clr>
        </p15:guide>
        <p15:guide id="2" pos="4134">
          <p15:clr>
            <a:srgbClr val="FBAE40"/>
          </p15:clr>
        </p15:guide>
        <p15:guide id="3" orient="horz" pos="1094">
          <p15:clr>
            <a:srgbClr val="FBAE40"/>
          </p15:clr>
        </p15:guide>
        <p15:guide id="4" orient="horz" pos="4085">
          <p15:clr>
            <a:srgbClr val="FBAE40"/>
          </p15:clr>
        </p15:guide>
        <p15:guide id="5" pos="619">
          <p15:clr>
            <a:srgbClr val="FBAE40"/>
          </p15:clr>
        </p15:guide>
        <p15:guide id="6" pos="742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980281" y="1732751"/>
            <a:ext cx="10800000" cy="47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81821" y="181938"/>
            <a:ext cx="10798460" cy="864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11121231" y="6617933"/>
            <a:ext cx="488950" cy="1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700">
                <a:noFill/>
              </a:defRPr>
            </a:lvl1pPr>
            <a:lvl2pPr marL="1588" indent="0" algn="r">
              <a:defRPr sz="700">
                <a:noFill/>
              </a:defRPr>
            </a:lvl2pPr>
            <a:lvl3pPr marL="0" indent="0" algn="r">
              <a:defRPr sz="700">
                <a:noFill/>
              </a:defRPr>
            </a:lvl3pPr>
            <a:lvl4pPr marL="0" indent="0" algn="r">
              <a:tabLst/>
              <a:defRPr sz="700">
                <a:noFill/>
              </a:defRPr>
            </a:lvl4pPr>
            <a:lvl5pPr marL="0" indent="0" algn="r">
              <a:defRPr sz="700">
                <a:noFill/>
              </a:defRPr>
            </a:lvl5pPr>
            <a:lvl6pPr marL="0" indent="0" algn="r">
              <a:defRPr sz="700">
                <a:noFill/>
              </a:defRPr>
            </a:lvl6pPr>
            <a:lvl7pPr marL="0" indent="0" algn="r">
              <a:defRPr sz="700">
                <a:noFill/>
              </a:defRPr>
            </a:lvl7pPr>
            <a:lvl8pPr marL="0" indent="0" algn="r">
              <a:defRPr sz="700">
                <a:noFill/>
              </a:defRPr>
            </a:lvl8pPr>
            <a:lvl9pPr marL="0" indent="0" algn="r">
              <a:defRPr sz="700">
                <a:noFill/>
              </a:defRPr>
            </a:lvl9pPr>
          </a:lstStyle>
          <a:p>
            <a:fld id="{67D9247B-7051-4DBD-8540-3BFDAC611952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974672" y="6617933"/>
            <a:ext cx="8640000" cy="1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700">
                <a:solidFill>
                  <a:schemeClr val="accent1"/>
                </a:solidFill>
              </a:defRPr>
            </a:lvl1pPr>
            <a:lvl2pPr marL="0" indent="0">
              <a:defRPr sz="700">
                <a:solidFill>
                  <a:schemeClr val="accent1"/>
                </a:solidFill>
              </a:defRPr>
            </a:lvl2pPr>
            <a:lvl3pPr marL="0" indent="0">
              <a:defRPr sz="700">
                <a:solidFill>
                  <a:schemeClr val="accent1"/>
                </a:solidFill>
              </a:defRPr>
            </a:lvl3pPr>
            <a:lvl4pPr marL="0" indent="0">
              <a:defRPr sz="700">
                <a:solidFill>
                  <a:schemeClr val="accent1"/>
                </a:solidFill>
              </a:defRPr>
            </a:lvl4pPr>
            <a:lvl5pPr marL="0" indent="0">
              <a:defRPr sz="700">
                <a:solidFill>
                  <a:schemeClr val="accent1"/>
                </a:solidFill>
              </a:defRPr>
            </a:lvl5pPr>
            <a:lvl6pPr marL="0" indent="0">
              <a:tabLst/>
              <a:defRPr sz="700">
                <a:solidFill>
                  <a:schemeClr val="accent1"/>
                </a:solidFill>
              </a:defRPr>
            </a:lvl6pPr>
            <a:lvl7pPr marL="0" indent="0">
              <a:tabLst/>
              <a:defRPr sz="700">
                <a:solidFill>
                  <a:schemeClr val="accent1"/>
                </a:solidFill>
              </a:defRPr>
            </a:lvl7pPr>
            <a:lvl8pPr marL="0" indent="0">
              <a:defRPr sz="700">
                <a:solidFill>
                  <a:schemeClr val="accent1"/>
                </a:solidFill>
              </a:defRPr>
            </a:lvl8pPr>
            <a:lvl9pPr marL="0" indent="0">
              <a:defRPr sz="700">
                <a:solidFill>
                  <a:schemeClr val="accent1"/>
                </a:solidFill>
              </a:defRPr>
            </a:lvl9pPr>
          </a:lstStyle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95843" y="6617933"/>
            <a:ext cx="392326" cy="1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ctr">
              <a:defRPr sz="700">
                <a:solidFill>
                  <a:schemeClr val="accent2"/>
                </a:solidFill>
              </a:defRPr>
            </a:lvl1pPr>
            <a:lvl2pPr marL="0" indent="0" algn="ctr">
              <a:defRPr sz="700">
                <a:solidFill>
                  <a:schemeClr val="accent2"/>
                </a:solidFill>
              </a:defRPr>
            </a:lvl2pPr>
            <a:lvl3pPr marL="0" indent="0" algn="ctr">
              <a:defRPr sz="700">
                <a:solidFill>
                  <a:schemeClr val="accent2"/>
                </a:solidFill>
              </a:defRPr>
            </a:lvl3pPr>
            <a:lvl4pPr marL="0" indent="0" algn="ctr">
              <a:defRPr sz="700">
                <a:solidFill>
                  <a:schemeClr val="accent2"/>
                </a:solidFill>
              </a:defRPr>
            </a:lvl4pPr>
            <a:lvl5pPr marL="0" indent="0" algn="ctr">
              <a:defRPr sz="700">
                <a:solidFill>
                  <a:schemeClr val="accent2"/>
                </a:solidFill>
              </a:defRPr>
            </a:lvl5pPr>
            <a:lvl6pPr marL="0" indent="0" algn="ctr">
              <a:defRPr sz="700">
                <a:solidFill>
                  <a:schemeClr val="accent2"/>
                </a:solidFill>
              </a:defRPr>
            </a:lvl6pPr>
            <a:lvl7pPr marL="0" indent="0" algn="ctr">
              <a:defRPr sz="700">
                <a:solidFill>
                  <a:schemeClr val="accent2"/>
                </a:solidFill>
              </a:defRPr>
            </a:lvl7pPr>
            <a:lvl8pPr marL="0" indent="0" algn="ctr">
              <a:defRPr sz="700">
                <a:solidFill>
                  <a:schemeClr val="accent2"/>
                </a:solidFill>
              </a:defRPr>
            </a:lvl8pPr>
            <a:lvl9pPr marL="0" indent="0" algn="ctr">
              <a:defRPr sz="700">
                <a:solidFill>
                  <a:schemeClr val="accent2"/>
                </a:solidFill>
              </a:defRPr>
            </a:lvl9pPr>
          </a:lstStyle>
          <a:p>
            <a:fld id="{EEAD9179-7A6B-4268-BEB2-F3B8EB061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empower - DO NOT DELETE!!!" hidden="1"/>
          <p:cNvSpPr/>
          <p:nvPr userDrawn="1">
            <p:custDataLst>
              <p:tags r:id="rId21"/>
            </p:custDataLst>
          </p:nvPr>
        </p:nvSpPr>
        <p:spPr bwMode="gray">
          <a:xfrm>
            <a:off x="0" y="0"/>
            <a:ext cx="0" cy="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5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6" r:id="rId1"/>
    <p:sldLayoutId id="2147484357" r:id="rId2"/>
    <p:sldLayoutId id="2147484358" r:id="rId3"/>
    <p:sldLayoutId id="2147484359" r:id="rId4"/>
    <p:sldLayoutId id="2147484360" r:id="rId5"/>
    <p:sldLayoutId id="2147484361" r:id="rId6"/>
    <p:sldLayoutId id="2147484362" r:id="rId7"/>
    <p:sldLayoutId id="2147484363" r:id="rId8"/>
    <p:sldLayoutId id="2147484364" r:id="rId9"/>
    <p:sldLayoutId id="2147484365" r:id="rId10"/>
    <p:sldLayoutId id="2147484366" r:id="rId11"/>
    <p:sldLayoutId id="2147484367" r:id="rId12"/>
    <p:sldLayoutId id="2147484368" r:id="rId13"/>
    <p:sldLayoutId id="2147484369" r:id="rId14"/>
    <p:sldLayoutId id="2147484370" r:id="rId15"/>
    <p:sldLayoutId id="2147484371" r:id="rId16"/>
    <p:sldLayoutId id="2147484372" r:id="rId17"/>
    <p:sldLayoutId id="2147484373" r:id="rId18"/>
    <p:sldLayoutId id="2147484374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2"/>
        </a:buBlip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3"/>
        </a:buBlip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1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4"/>
        </a:buBlip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08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5"/>
        </a:buBlip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08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080000" indent="-270000" algn="l" defTabSz="914400" rtl="0" eaLnBrk="1" latinLnBrk="0" hangingPunct="1">
        <a:spcBef>
          <a:spcPts val="300"/>
        </a:spcBef>
        <a:spcAft>
          <a:spcPts val="600"/>
        </a:spcAft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14.jp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1DA7F-BD87-4A99-B09E-AE101871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71293-33AE-422F-9DE8-BA6A75A1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161C9C3-DB14-469B-A4C6-A4A047557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672" y="1704948"/>
            <a:ext cx="3379279" cy="1440000"/>
          </a:xfrm>
        </p:spPr>
        <p:txBody>
          <a:bodyPr/>
          <a:lstStyle/>
          <a:p>
            <a:r>
              <a:rPr lang="en-US" sz="2800" dirty="0"/>
              <a:t>Quality Control Systems and Systems Approaches: an Industry Perspective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743144-72AA-4D33-AFDF-6867E09C86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6688" y="4262151"/>
            <a:ext cx="3355245" cy="1080000"/>
          </a:xfrm>
        </p:spPr>
        <p:txBody>
          <a:bodyPr/>
          <a:lstStyle/>
          <a:p>
            <a:r>
              <a:rPr lang="en-US" dirty="0"/>
              <a:t>Samantha Thomas</a:t>
            </a:r>
          </a:p>
          <a:p>
            <a:endParaRPr lang="en-US" dirty="0"/>
          </a:p>
          <a:p>
            <a:r>
              <a:rPr lang="en-US" sz="1600" b="0" dirty="0"/>
              <a:t>NAPPO Annual meeting</a:t>
            </a:r>
          </a:p>
          <a:p>
            <a:r>
              <a:rPr lang="en-US" sz="1600" b="0" dirty="0"/>
              <a:t>October 2024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557354D1-1710-400F-8239-BA7B3E5333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l="5770" r="57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904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6D0F152-BE14-4EFC-A404-BA19ACBA4713}"/>
              </a:ext>
            </a:extLst>
          </p:cNvPr>
          <p:cNvGraphicFramePr/>
          <p:nvPr/>
        </p:nvGraphicFramePr>
        <p:xfrm>
          <a:off x="746615" y="3450958"/>
          <a:ext cx="11129461" cy="3278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019351FC-CE24-47FF-99F5-13C656E4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Basic Business Principles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D7A98432-1F75-4578-B5F8-2D27F27CC2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81821" y="1754835"/>
            <a:ext cx="10798461" cy="3005503"/>
          </a:xfrm>
        </p:spPr>
        <p:txBody>
          <a:bodyPr/>
          <a:lstStyle/>
          <a:p>
            <a:r>
              <a:rPr lang="en-US" sz="2400" dirty="0"/>
              <a:t>The vegetable seed industry goal: generate and deliver a product that meets customer needs</a:t>
            </a:r>
          </a:p>
          <a:p>
            <a:pPr lvl="1"/>
            <a:r>
              <a:rPr lang="en-US" sz="2000" b="1" dirty="0"/>
              <a:t>Time</a:t>
            </a:r>
            <a:r>
              <a:rPr lang="en-US" sz="2000" dirty="0"/>
              <a:t>: delivered when its needed</a:t>
            </a:r>
          </a:p>
          <a:p>
            <a:pPr lvl="1"/>
            <a:r>
              <a:rPr lang="en-US" sz="2000" b="1" dirty="0"/>
              <a:t>Cost</a:t>
            </a:r>
            <a:r>
              <a:rPr lang="en-US" sz="2000" dirty="0"/>
              <a:t>: delivered at the right cost</a:t>
            </a:r>
          </a:p>
          <a:p>
            <a:pPr lvl="1"/>
            <a:r>
              <a:rPr lang="en-US" sz="2000" b="1" dirty="0"/>
              <a:t>Quality</a:t>
            </a:r>
            <a:r>
              <a:rPr lang="en-US" sz="2000" dirty="0"/>
              <a:t>: germination, vigor, hybridity, seed health</a:t>
            </a:r>
          </a:p>
          <a:p>
            <a:pPr marL="0" lvl="1" indent="0">
              <a:buNone/>
            </a:pPr>
            <a:r>
              <a:rPr lang="en-US" sz="2000" i="1" dirty="0">
                <a:solidFill>
                  <a:schemeClr val="accent4"/>
                </a:solidFill>
              </a:rPr>
              <a:t>	Failure to do so may result in a loss of sales or customer…</a:t>
            </a:r>
          </a:p>
          <a:p>
            <a:endParaRPr lang="en-US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AAA696-C232-4EE0-BFF6-983A8EA824D1}"/>
              </a:ext>
            </a:extLst>
          </p:cNvPr>
          <p:cNvSpPr txBox="1"/>
          <p:nvPr/>
        </p:nvSpPr>
        <p:spPr bwMode="gray">
          <a:xfrm>
            <a:off x="9265920" y="4328160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EDB48B-12E6-460A-85A6-A2FF79227BCE}"/>
              </a:ext>
            </a:extLst>
          </p:cNvPr>
          <p:cNvSpPr txBox="1"/>
          <p:nvPr/>
        </p:nvSpPr>
        <p:spPr bwMode="gray">
          <a:xfrm>
            <a:off x="2151017" y="4632960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50A662-21D2-4857-8D95-B9485D15A694}"/>
              </a:ext>
            </a:extLst>
          </p:cNvPr>
          <p:cNvSpPr/>
          <p:nvPr/>
        </p:nvSpPr>
        <p:spPr bwMode="gray">
          <a:xfrm>
            <a:off x="6508520" y="5758961"/>
            <a:ext cx="3550329" cy="7216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10384F"/>
                </a:solidFill>
                <a:latin typeface="Arial" panose="020B0604020202020204" pitchFamily="34" charset="0"/>
              </a:rPr>
              <a:t>Generally, 9-12 months lead time</a:t>
            </a:r>
          </a:p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10384F"/>
                </a:solidFill>
                <a:latin typeface="Arial" panose="020B0604020202020204" pitchFamily="34" charset="0"/>
              </a:rPr>
              <a:t>Some veg seeds, this is 18-24 months</a:t>
            </a:r>
            <a:r>
              <a:rPr lang="en-US" sz="1400" b="0" i="0" u="none" baseline="0" dirty="0">
                <a:solidFill>
                  <a:srgbClr val="10384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D4C54B-8F88-4723-97AD-30E1A39A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3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4C5F44-AFB3-4855-A004-2E25EB7524EA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FF8018-C121-4797-BCCD-D29128CA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What</a:t>
            </a:r>
            <a:r>
              <a:rPr lang="en-US" b="1" dirty="0"/>
              <a:t> is Seed Quality?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EBED6-435C-412B-9FF5-9E6623C8141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81820" y="1587261"/>
            <a:ext cx="10798461" cy="4897490"/>
          </a:xfrm>
        </p:spPr>
        <p:txBody>
          <a:bodyPr>
            <a:normAutofit fontScale="77500" lnSpcReduction="20000"/>
          </a:bodyPr>
          <a:lstStyle/>
          <a:p>
            <a:r>
              <a:rPr lang="en-US" sz="2300" dirty="0"/>
              <a:t>Seed quality generally refers to the seed lot or batch’s: </a:t>
            </a:r>
            <a:endParaRPr lang="en-US" sz="2000" dirty="0"/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Seed Genetic Purity </a:t>
            </a:r>
          </a:p>
          <a:p>
            <a:pPr lvl="3"/>
            <a:r>
              <a:rPr lang="en-US" dirty="0"/>
              <a:t>Hybridity: Purity grow outs, markers or SNPs </a:t>
            </a:r>
          </a:p>
          <a:p>
            <a:pPr lvl="3"/>
            <a:r>
              <a:rPr lang="en-US" dirty="0"/>
              <a:t>May be </a:t>
            </a:r>
            <a:r>
              <a:rPr lang="en-US" dirty="0">
                <a:solidFill>
                  <a:schemeClr val="accent3">
                    <a:lumMod val="90000"/>
                    <a:lumOff val="10000"/>
                  </a:schemeClr>
                </a:solidFill>
              </a:rPr>
              <a:t>proprietary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Seed Physical Purity</a:t>
            </a:r>
          </a:p>
          <a:p>
            <a:pPr lvl="3"/>
            <a:r>
              <a:rPr lang="en-US" dirty="0"/>
              <a:t>Visual inspections of the lot to assure free of weeds, insects, soil, inert matter</a:t>
            </a:r>
          </a:p>
          <a:p>
            <a:pPr lvl="3"/>
            <a:r>
              <a:rPr lang="en-US" dirty="0"/>
              <a:t>ISTA, AOSA/SCST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Seed Physiology</a:t>
            </a:r>
          </a:p>
          <a:p>
            <a:pPr lvl="3"/>
            <a:r>
              <a:rPr lang="en-US" dirty="0"/>
              <a:t>Germination: Rolled towels, soil germ</a:t>
            </a:r>
          </a:p>
          <a:p>
            <a:pPr lvl="4"/>
            <a:r>
              <a:rPr lang="en-US" dirty="0"/>
              <a:t>ISTA, AOSA/SCST rules</a:t>
            </a:r>
          </a:p>
          <a:p>
            <a:pPr lvl="3"/>
            <a:r>
              <a:rPr lang="en-US" dirty="0"/>
              <a:t>Vigor</a:t>
            </a:r>
            <a:r>
              <a:rPr lang="en-US" i="1" dirty="0"/>
              <a:t>—OPTIONAL (usually market driven)</a:t>
            </a:r>
          </a:p>
          <a:p>
            <a:pPr lvl="4"/>
            <a:r>
              <a:rPr lang="en-US" dirty="0"/>
              <a:t>Largely </a:t>
            </a:r>
            <a:r>
              <a:rPr lang="en-US" dirty="0">
                <a:solidFill>
                  <a:schemeClr val="accent3">
                    <a:lumMod val="90000"/>
                    <a:lumOff val="10000"/>
                  </a:schemeClr>
                </a:solidFill>
              </a:rPr>
              <a:t>proprietary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Seed Health</a:t>
            </a:r>
          </a:p>
          <a:p>
            <a:pPr lvl="3"/>
            <a:r>
              <a:rPr lang="en-US" dirty="0"/>
              <a:t>Many different test types: determined by the pathogen of interest</a:t>
            </a:r>
          </a:p>
          <a:p>
            <a:pPr lvl="3"/>
            <a:r>
              <a:rPr lang="en-US" dirty="0"/>
              <a:t>Evaluations may be performed at the field or seed lot level </a:t>
            </a:r>
          </a:p>
          <a:p>
            <a:pPr lvl="3"/>
            <a:r>
              <a:rPr lang="en-US" dirty="0"/>
              <a:t>May be required (Phytosanitary declaration) or business driven </a:t>
            </a:r>
          </a:p>
          <a:p>
            <a:pPr lvl="3"/>
            <a:r>
              <a:rPr lang="en-US" i="1" dirty="0"/>
              <a:t>Generally, industry aligned methods for laboratory tests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D619FF-82F5-2307-1521-88DD5FF3BFCC}"/>
              </a:ext>
            </a:extLst>
          </p:cNvPr>
          <p:cNvSpPr txBox="1"/>
          <p:nvPr/>
        </p:nvSpPr>
        <p:spPr bwMode="gray">
          <a:xfrm>
            <a:off x="8344286" y="4146618"/>
            <a:ext cx="3435995" cy="9144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ISTA: </a:t>
            </a:r>
            <a:r>
              <a:rPr lang="en-US" sz="1200" b="0" i="0" u="none" baseline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International Seed Testing Association</a:t>
            </a:r>
          </a:p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b="0" i="0" u="none" baseline="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AOSA: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Association of Official Seed Analysts</a:t>
            </a:r>
          </a:p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SCST: </a:t>
            </a:r>
            <a:r>
              <a:rPr lang="en-US" sz="1200" b="0" i="0" u="none" baseline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Society of Commercial Seed Technologists</a:t>
            </a:r>
            <a:endParaRPr lang="en-US" sz="1400" b="0" i="0" u="none" baseline="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78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821" y="181938"/>
            <a:ext cx="9671802" cy="864000"/>
          </a:xfrm>
        </p:spPr>
        <p:txBody>
          <a:bodyPr>
            <a:noAutofit/>
          </a:bodyPr>
          <a:lstStyle/>
          <a:p>
            <a:r>
              <a:rPr lang="en-US" b="1" i="1" dirty="0"/>
              <a:t>Where</a:t>
            </a:r>
            <a:r>
              <a:rPr lang="en-US" b="1" dirty="0"/>
              <a:t>: Global Footprint to Increase Reliability of Supply</a:t>
            </a:r>
          </a:p>
        </p:txBody>
      </p:sp>
      <p:pic>
        <p:nvPicPr>
          <p:cNvPr id="5" name="Picture 4" descr="World Map no inf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650" y="1570838"/>
            <a:ext cx="6574884" cy="374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tar: 5 Points 2"/>
          <p:cNvSpPr/>
          <p:nvPr/>
        </p:nvSpPr>
        <p:spPr>
          <a:xfrm>
            <a:off x="2304880" y="2768076"/>
            <a:ext cx="178858" cy="193763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6" name="Star: 5 Points 5"/>
          <p:cNvSpPr/>
          <p:nvPr/>
        </p:nvSpPr>
        <p:spPr>
          <a:xfrm>
            <a:off x="2387970" y="3785213"/>
            <a:ext cx="178858" cy="193763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7" name="Star: 5 Points 6"/>
          <p:cNvSpPr/>
          <p:nvPr/>
        </p:nvSpPr>
        <p:spPr>
          <a:xfrm>
            <a:off x="1874181" y="3174903"/>
            <a:ext cx="178858" cy="193763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8" name="Star: 5 Points 7"/>
          <p:cNvSpPr/>
          <p:nvPr/>
        </p:nvSpPr>
        <p:spPr>
          <a:xfrm>
            <a:off x="3746950" y="2671196"/>
            <a:ext cx="178858" cy="193763"/>
          </a:xfrm>
          <a:prstGeom prst="star5">
            <a:avLst/>
          </a:prstGeom>
          <a:solidFill>
            <a:srgbClr val="FDF2DA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9" name="Star: 5 Points 8"/>
          <p:cNvSpPr/>
          <p:nvPr/>
        </p:nvSpPr>
        <p:spPr>
          <a:xfrm>
            <a:off x="5618607" y="3443818"/>
            <a:ext cx="178858" cy="193763"/>
          </a:xfrm>
          <a:prstGeom prst="star5">
            <a:avLst/>
          </a:prstGeom>
          <a:solidFill>
            <a:srgbClr val="FDF2DA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10" name="Star: 5 Points 9"/>
          <p:cNvSpPr/>
          <p:nvPr/>
        </p:nvSpPr>
        <p:spPr>
          <a:xfrm>
            <a:off x="6452173" y="4463831"/>
            <a:ext cx="178858" cy="193763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48" name="Star: 5 Points 47"/>
          <p:cNvSpPr/>
          <p:nvPr/>
        </p:nvSpPr>
        <p:spPr>
          <a:xfrm>
            <a:off x="6259113" y="2916313"/>
            <a:ext cx="193061" cy="18139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42" name="Star: 5 Points 41"/>
          <p:cNvSpPr/>
          <p:nvPr/>
        </p:nvSpPr>
        <p:spPr>
          <a:xfrm>
            <a:off x="4344315" y="2935763"/>
            <a:ext cx="193061" cy="18139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45" name="Star: 5 Points 44"/>
          <p:cNvSpPr/>
          <p:nvPr/>
        </p:nvSpPr>
        <p:spPr>
          <a:xfrm>
            <a:off x="3779153" y="2793694"/>
            <a:ext cx="193061" cy="18139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46" name="Star: 5 Points 45"/>
          <p:cNvSpPr/>
          <p:nvPr/>
        </p:nvSpPr>
        <p:spPr>
          <a:xfrm>
            <a:off x="3745656" y="2671195"/>
            <a:ext cx="178858" cy="193763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51" name="Star: 5 Points 50"/>
          <p:cNvSpPr/>
          <p:nvPr/>
        </p:nvSpPr>
        <p:spPr>
          <a:xfrm>
            <a:off x="1567743" y="2961839"/>
            <a:ext cx="178858" cy="193763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txBody>
          <a:bodyPr vert="horz" wrap="square" lIns="68562" tIns="34282" rIns="68562" bIns="34282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35" name="Arrow: Curved Up 34"/>
          <p:cNvSpPr/>
          <p:nvPr/>
        </p:nvSpPr>
        <p:spPr>
          <a:xfrm rot="11310596">
            <a:off x="1547999" y="2694765"/>
            <a:ext cx="4259857" cy="533686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52" name="Arrow: Curved Up 51"/>
          <p:cNvSpPr/>
          <p:nvPr/>
        </p:nvSpPr>
        <p:spPr>
          <a:xfrm rot="12328462">
            <a:off x="3823997" y="2581536"/>
            <a:ext cx="2099121" cy="533686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4" name="Arrow: Curved Down 3"/>
          <p:cNvSpPr/>
          <p:nvPr/>
        </p:nvSpPr>
        <p:spPr>
          <a:xfrm rot="3117044">
            <a:off x="1658746" y="3056771"/>
            <a:ext cx="397377" cy="184828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19" name="Arrow: Curved Down 18"/>
          <p:cNvSpPr/>
          <p:nvPr/>
        </p:nvSpPr>
        <p:spPr>
          <a:xfrm rot="20410187">
            <a:off x="1590076" y="2701459"/>
            <a:ext cx="778792" cy="248752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0" name="Arrow: Curved Down 19"/>
          <p:cNvSpPr/>
          <p:nvPr/>
        </p:nvSpPr>
        <p:spPr>
          <a:xfrm rot="2875368">
            <a:off x="1573150" y="3242472"/>
            <a:ext cx="1242752" cy="270271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11" name="Arrow: Curved Down 10"/>
          <p:cNvSpPr/>
          <p:nvPr/>
        </p:nvSpPr>
        <p:spPr>
          <a:xfrm rot="477822">
            <a:off x="3821251" y="2527087"/>
            <a:ext cx="2594302" cy="381208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2" name="Arrow: Curved Down 21"/>
          <p:cNvSpPr/>
          <p:nvPr/>
        </p:nvSpPr>
        <p:spPr>
          <a:xfrm rot="4717696">
            <a:off x="3795213" y="2760847"/>
            <a:ext cx="223820" cy="132465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3" name="Arrow: Curved Down 22"/>
          <p:cNvSpPr/>
          <p:nvPr/>
        </p:nvSpPr>
        <p:spPr>
          <a:xfrm rot="1690011">
            <a:off x="3621152" y="3513501"/>
            <a:ext cx="3281328" cy="34281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4" name="Arrow: Curved Down 23"/>
          <p:cNvSpPr/>
          <p:nvPr/>
        </p:nvSpPr>
        <p:spPr>
          <a:xfrm rot="2067175">
            <a:off x="3679015" y="3132332"/>
            <a:ext cx="3327409" cy="597216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12" name="Arrow: Curved Up 11"/>
          <p:cNvSpPr/>
          <p:nvPr/>
        </p:nvSpPr>
        <p:spPr>
          <a:xfrm rot="8778827">
            <a:off x="2023771" y="2940656"/>
            <a:ext cx="1963584" cy="497651"/>
          </a:xfrm>
          <a:prstGeom prst="curvedUpArrow">
            <a:avLst>
              <a:gd name="adj1" fmla="val 25000"/>
              <a:gd name="adj2" fmla="val 50000"/>
              <a:gd name="adj3" fmla="val 27119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3820125" y="2793695"/>
            <a:ext cx="2632048" cy="1744146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flipH="1">
            <a:off x="2522208" y="3544654"/>
            <a:ext cx="3145639" cy="353194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</p:cNvCxnSpPr>
          <p:nvPr/>
        </p:nvCxnSpPr>
        <p:spPr>
          <a:xfrm flipV="1">
            <a:off x="5689613" y="3119480"/>
            <a:ext cx="628139" cy="442987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 flipH="1" flipV="1">
            <a:off x="2014169" y="3305450"/>
            <a:ext cx="3693867" cy="251500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cxnSpLocks/>
          </p:cNvCxnSpPr>
          <p:nvPr/>
        </p:nvCxnSpPr>
        <p:spPr>
          <a:xfrm flipH="1" flipV="1">
            <a:off x="2436990" y="2877805"/>
            <a:ext cx="3214816" cy="713861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20" idx="4"/>
          </p:cNvCxnSpPr>
          <p:nvPr/>
        </p:nvCxnSpPr>
        <p:spPr>
          <a:xfrm flipH="1">
            <a:off x="2548636" y="2789794"/>
            <a:ext cx="1253276" cy="1080854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1" idx="4"/>
          </p:cNvCxnSpPr>
          <p:nvPr/>
        </p:nvCxnSpPr>
        <p:spPr>
          <a:xfrm>
            <a:off x="3815545" y="2819937"/>
            <a:ext cx="2535753" cy="166463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4" idx="1"/>
          </p:cNvCxnSpPr>
          <p:nvPr/>
        </p:nvCxnSpPr>
        <p:spPr>
          <a:xfrm flipH="1" flipV="1">
            <a:off x="1676439" y="3067874"/>
            <a:ext cx="4027557" cy="492028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cxnSpLocks/>
          </p:cNvCxnSpPr>
          <p:nvPr/>
        </p:nvCxnSpPr>
        <p:spPr>
          <a:xfrm>
            <a:off x="3779154" y="2819933"/>
            <a:ext cx="565161" cy="155160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46649" y="5426727"/>
            <a:ext cx="6574885" cy="132343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   </a:t>
            </a:r>
            <a:r>
              <a:rPr lang="en-US" sz="2000" dirty="0">
                <a:solidFill>
                  <a:schemeClr val="bg1"/>
                </a:solidFill>
              </a:rPr>
              <a:t>=Production locations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 = Operational processing locations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 = Customer destination locations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White Dashed lines= Trade lanes</a:t>
            </a:r>
          </a:p>
        </p:txBody>
      </p:sp>
      <p:sp>
        <p:nvSpPr>
          <p:cNvPr id="25" name="Star: 5 Points 24"/>
          <p:cNvSpPr/>
          <p:nvPr/>
        </p:nvSpPr>
        <p:spPr>
          <a:xfrm>
            <a:off x="787695" y="5537336"/>
            <a:ext cx="153256" cy="158472"/>
          </a:xfrm>
          <a:prstGeom prst="star5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4" name="Star: 5 Points 43"/>
          <p:cNvSpPr/>
          <p:nvPr/>
        </p:nvSpPr>
        <p:spPr>
          <a:xfrm>
            <a:off x="795244" y="5829118"/>
            <a:ext cx="153256" cy="158472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0" name="Star: 5 Points 49"/>
          <p:cNvSpPr/>
          <p:nvPr/>
        </p:nvSpPr>
        <p:spPr>
          <a:xfrm>
            <a:off x="795244" y="6143751"/>
            <a:ext cx="153256" cy="15847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9" name="Arrow: Curved Down 38"/>
          <p:cNvSpPr/>
          <p:nvPr/>
        </p:nvSpPr>
        <p:spPr>
          <a:xfrm rot="640067">
            <a:off x="3878793" y="2544883"/>
            <a:ext cx="682272" cy="381208"/>
          </a:xfrm>
          <a:prstGeom prst="curved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297A42BF-097F-4307-AEB5-F65D421C42B7}"/>
              </a:ext>
            </a:extLst>
          </p:cNvPr>
          <p:cNvCxnSpPr>
            <a:cxnSpLocks/>
            <a:stCxn id="4" idx="1"/>
            <a:endCxn id="6" idx="4"/>
          </p:cNvCxnSpPr>
          <p:nvPr/>
        </p:nvCxnSpPr>
        <p:spPr>
          <a:xfrm>
            <a:off x="1676437" y="3067875"/>
            <a:ext cx="890390" cy="791349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5C8D5B2-86B0-476E-98F2-852F9D77CB3B}"/>
              </a:ext>
            </a:extLst>
          </p:cNvPr>
          <p:cNvCxnSpPr>
            <a:cxnSpLocks/>
            <a:stCxn id="19" idx="1"/>
            <a:endCxn id="3" idx="1"/>
          </p:cNvCxnSpPr>
          <p:nvPr/>
        </p:nvCxnSpPr>
        <p:spPr>
          <a:xfrm flipV="1">
            <a:off x="1684610" y="2842087"/>
            <a:ext cx="620270" cy="222298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3610E0-0BE4-4B84-9BD2-D8B009984DC4}"/>
              </a:ext>
            </a:extLst>
          </p:cNvPr>
          <p:cNvCxnSpPr>
            <a:cxnSpLocks/>
            <a:stCxn id="51" idx="3"/>
            <a:endCxn id="7" idx="2"/>
          </p:cNvCxnSpPr>
          <p:nvPr/>
        </p:nvCxnSpPr>
        <p:spPr>
          <a:xfrm>
            <a:off x="1712440" y="3155601"/>
            <a:ext cx="195898" cy="213064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72AAD5C-B14D-4474-BC9D-119E34B3F602}"/>
              </a:ext>
            </a:extLst>
          </p:cNvPr>
          <p:cNvSpPr/>
          <p:nvPr/>
        </p:nvSpPr>
        <p:spPr>
          <a:xfrm>
            <a:off x="7831432" y="1350571"/>
            <a:ext cx="3404715" cy="4520007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Why Global?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Labor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Land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Pest pressure(s)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Lead times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Why Centralization (of processing)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Key </a:t>
            </a:r>
            <a:r>
              <a:rPr lang="en-US" dirty="0" err="1"/>
              <a:t>equipments</a:t>
            </a:r>
            <a:r>
              <a:rPr lang="en-US" dirty="0"/>
              <a:t> run year round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Minimize impacts of unforeseen events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Optimization to ensure reliability of supply and quality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19E997AD-49E4-44EE-BA81-D5653AF1C125}"/>
              </a:ext>
            </a:extLst>
          </p:cNvPr>
          <p:cNvCxnSpPr>
            <a:cxnSpLocks/>
            <a:stCxn id="9" idx="2"/>
          </p:cNvCxnSpPr>
          <p:nvPr/>
        </p:nvCxnSpPr>
        <p:spPr>
          <a:xfrm flipH="1" flipV="1">
            <a:off x="4009530" y="2891198"/>
            <a:ext cx="1643234" cy="746383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54415FB-809F-4D01-BEBC-61FF02191A05}"/>
              </a:ext>
            </a:extLst>
          </p:cNvPr>
          <p:cNvCxnSpPr>
            <a:cxnSpLocks/>
          </p:cNvCxnSpPr>
          <p:nvPr/>
        </p:nvCxnSpPr>
        <p:spPr>
          <a:xfrm>
            <a:off x="5680617" y="3610575"/>
            <a:ext cx="789513" cy="906991"/>
          </a:xfrm>
          <a:prstGeom prst="straightConnector1">
            <a:avLst/>
          </a:prstGeom>
          <a:ln w="31750">
            <a:solidFill>
              <a:srgbClr val="FFFFF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077CCD1-6C3B-4000-A4A2-ADB149423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/// Bayer 16:9 Template Chart Pool /// April 2022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8B4C511-8CD4-4119-A890-6C50A9CA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4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B7873E-47A3-1380-D905-E6DC8431EFF5}"/>
              </a:ext>
            </a:extLst>
          </p:cNvPr>
          <p:cNvSpPr txBox="1"/>
          <p:nvPr/>
        </p:nvSpPr>
        <p:spPr bwMode="gray">
          <a:xfrm>
            <a:off x="7831432" y="6090128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Example: Thailand has 1.4M mother plants</a:t>
            </a:r>
            <a:endParaRPr lang="en-US" sz="14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9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10" grpId="0" animBg="1"/>
      <p:bldP spid="48" grpId="0" animBg="1"/>
      <p:bldP spid="42" grpId="0" animBg="1"/>
      <p:bldP spid="45" grpId="0" animBg="1"/>
      <p:bldP spid="46" grpId="0" animBg="1"/>
      <p:bldP spid="51" grpId="0" animBg="1"/>
      <p:bldP spid="35" grpId="0" animBg="1"/>
      <p:bldP spid="35" grpId="1" animBg="1"/>
      <p:bldP spid="52" grpId="0" animBg="1"/>
      <p:bldP spid="52" grpId="1" animBg="1"/>
      <p:bldP spid="4" grpId="0" animBg="1"/>
      <p:bldP spid="19" grpId="0" animBg="1"/>
      <p:bldP spid="20" grpId="0" animBg="1"/>
      <p:bldP spid="11" grpId="0" animBg="1"/>
      <p:bldP spid="22" grpId="0" animBg="1"/>
      <p:bldP spid="23" grpId="0" animBg="1"/>
      <p:bldP spid="24" grpId="0" animBg="1"/>
      <p:bldP spid="12" grpId="0" animBg="1"/>
      <p:bldP spid="3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B730CC8-D6C5-47D0-B35B-57F1BB5E692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754165-45BE-4132-A8BA-12AC1822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How</a:t>
            </a:r>
            <a:r>
              <a:rPr lang="en-US" b="1" dirty="0"/>
              <a:t> is the seed produced?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1CAFA-0BA6-40A1-8460-BF9C594F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8523F7-62E3-450B-BDDA-FA5F5AD83E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2400" dirty="0"/>
              <a:t>Examples of efforts made by many companies in the vegetable seed industry to safeguard seed supply and deliver the right quality</a:t>
            </a:r>
          </a:p>
          <a:p>
            <a:pPr lvl="2"/>
            <a:r>
              <a:rPr lang="en-US" dirty="0"/>
              <a:t>Establish reliable production locations</a:t>
            </a:r>
          </a:p>
          <a:p>
            <a:pPr lvl="2"/>
            <a:r>
              <a:rPr lang="en-US" dirty="0"/>
              <a:t>Apply field management practices (Best Management Practices)</a:t>
            </a:r>
          </a:p>
          <a:p>
            <a:pPr lvl="2"/>
            <a:r>
              <a:rPr lang="en-US" dirty="0"/>
              <a:t>Apply standard operational practices (sorting, sanitation, treating, etc.)</a:t>
            </a:r>
          </a:p>
          <a:p>
            <a:pPr lvl="2"/>
            <a:r>
              <a:rPr lang="en-US" dirty="0"/>
              <a:t>Apply standard quality tests developed and implemented</a:t>
            </a:r>
          </a:p>
          <a:p>
            <a:pPr lvl="2"/>
            <a:r>
              <a:rPr lang="en-US" dirty="0"/>
              <a:t>Train to assure consistency in processes</a:t>
            </a:r>
          </a:p>
          <a:p>
            <a:pPr lvl="2"/>
            <a:r>
              <a:rPr lang="en-US" dirty="0"/>
              <a:t>Leverage quality testing for </a:t>
            </a:r>
            <a:r>
              <a:rPr lang="en-US" dirty="0" err="1"/>
              <a:t>phyto</a:t>
            </a:r>
            <a:r>
              <a:rPr lang="en-US" dirty="0"/>
              <a:t>-declarations via NPPO certifications</a:t>
            </a:r>
          </a:p>
          <a:p>
            <a:pPr lvl="2"/>
            <a:r>
              <a:rPr lang="en-US" dirty="0"/>
              <a:t>Root cause identification and corrective actions </a:t>
            </a:r>
          </a:p>
          <a:p>
            <a:pPr lvl="2"/>
            <a:endParaRPr lang="en-US" sz="1600" i="1" dirty="0">
              <a:solidFill>
                <a:schemeClr val="accent3"/>
              </a:solidFill>
            </a:endParaRPr>
          </a:p>
          <a:p>
            <a:r>
              <a:rPr lang="en-US" sz="2400" i="1" dirty="0">
                <a:solidFill>
                  <a:schemeClr val="accent3"/>
                </a:solidFill>
              </a:rPr>
              <a:t>It is desired to have a reliable supply of a predictable seed quality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616DD66-8F97-4934-AB5D-8A569FCA327E}"/>
              </a:ext>
            </a:extLst>
          </p:cNvPr>
          <p:cNvGrpSpPr/>
          <p:nvPr/>
        </p:nvGrpSpPr>
        <p:grpSpPr>
          <a:xfrm>
            <a:off x="9007203" y="2447306"/>
            <a:ext cx="2675761" cy="2853706"/>
            <a:chOff x="7772400" y="4086393"/>
            <a:chExt cx="2143219" cy="889200"/>
          </a:xfrm>
        </p:grpSpPr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87785703-85B4-46BC-A8F2-74024BF8BF5A}"/>
                </a:ext>
              </a:extLst>
            </p:cNvPr>
            <p:cNvSpPr/>
            <p:nvPr/>
          </p:nvSpPr>
          <p:spPr>
            <a:xfrm>
              <a:off x="7772400" y="4086393"/>
              <a:ext cx="490400" cy="889200"/>
            </a:xfrm>
            <a:prstGeom prst="rightBrace">
              <a:avLst/>
            </a:prstGeom>
            <a:ln w="254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B1D336C-F4B3-4549-9EB6-5B6CFC2E1392}"/>
                </a:ext>
              </a:extLst>
            </p:cNvPr>
            <p:cNvSpPr txBox="1"/>
            <p:nvPr/>
          </p:nvSpPr>
          <p:spPr>
            <a:xfrm>
              <a:off x="8262800" y="4250892"/>
              <a:ext cx="1652819" cy="56020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b="1" spc="-28" dirty="0">
                  <a:solidFill>
                    <a:schemeClr val="accent6">
                      <a:lumMod val="5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These may be a part of a Quality </a:t>
              </a:r>
            </a:p>
            <a:p>
              <a:pPr algn="ctr"/>
              <a:r>
                <a:rPr lang="en-US" b="1" spc="-28" dirty="0">
                  <a:solidFill>
                    <a:schemeClr val="accent6">
                      <a:lumMod val="5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Management</a:t>
              </a:r>
            </a:p>
            <a:p>
              <a:pPr algn="ctr"/>
              <a:r>
                <a:rPr lang="en-US" b="1" spc="-28" dirty="0">
                  <a:solidFill>
                    <a:schemeClr val="accent6">
                      <a:lumMod val="5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System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189CF11-1F82-5B0C-AC74-190F7C921829}"/>
              </a:ext>
            </a:extLst>
          </p:cNvPr>
          <p:cNvSpPr txBox="1"/>
          <p:nvPr/>
        </p:nvSpPr>
        <p:spPr bwMode="gray">
          <a:xfrm>
            <a:off x="10865881" y="3158359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34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6D0F152-BE14-4EFC-A404-BA19ACBA47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9636651"/>
              </p:ext>
            </p:extLst>
          </p:nvPr>
        </p:nvGraphicFramePr>
        <p:xfrm>
          <a:off x="685711" y="3276444"/>
          <a:ext cx="11129461" cy="3278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037ABD5E-6504-4E46-B61B-25F3686ABB0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1016711" y="1124988"/>
            <a:ext cx="10798461" cy="252000"/>
          </a:xfrm>
        </p:spPr>
        <p:txBody>
          <a:bodyPr/>
          <a:lstStyle/>
          <a:p>
            <a:r>
              <a:rPr lang="en-US" dirty="0"/>
              <a:t>Processes, Trainings, Monitoring, Improvements </a:t>
            </a:r>
            <a:r>
              <a:rPr lang="en-US" dirty="0">
                <a:sym typeface="Wingdings" panose="05000000000000000000" pitchFamily="2" charset="2"/>
              </a:rPr>
              <a:t> QMS and Quality Principles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9351FC-CE24-47FF-99F5-13C656E4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But really, </a:t>
            </a:r>
            <a:r>
              <a:rPr lang="en-US" i="1" dirty="0"/>
              <a:t>how</a:t>
            </a:r>
            <a:r>
              <a:rPr lang="en-US" dirty="0"/>
              <a:t> may seed be produced?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4E5717-52A7-4B90-A52F-58A9238BF0A8}"/>
              </a:ext>
            </a:extLst>
          </p:cNvPr>
          <p:cNvSpPr txBox="1"/>
          <p:nvPr/>
        </p:nvSpPr>
        <p:spPr>
          <a:xfrm>
            <a:off x="9171945" y="5578274"/>
            <a:ext cx="1340169" cy="7281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 b="1" spc="-38" dirty="0">
                <a:solidFill>
                  <a:srgbClr val="66B51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Official Phytosanitary Testing</a:t>
            </a:r>
          </a:p>
        </p:txBody>
      </p:sp>
      <p:pic>
        <p:nvPicPr>
          <p:cNvPr id="18" name="Picture 17" descr="Slide 8_Assurance_GSPP logo.png">
            <a:extLst>
              <a:ext uri="{FF2B5EF4-FFF2-40B4-BE49-F238E27FC236}">
                <a16:creationId xmlns:a16="http://schemas.microsoft.com/office/drawing/2014/main" id="{7B4B64B1-F4F3-4264-ABCD-5AA0E45AF820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40416" y="2755831"/>
            <a:ext cx="1245902" cy="632736"/>
          </a:xfrm>
          <a:prstGeom prst="rect">
            <a:avLst/>
          </a:prstGeom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61812E9-DD80-43B0-A35E-FEDAE4DC71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1030" y="2755831"/>
            <a:ext cx="1140040" cy="56432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3DE19AC-DBA4-493C-A172-CB9C53C5E5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6506" y="2881663"/>
            <a:ext cx="2274766" cy="45314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616DA19-BF7B-4B19-A70E-55523A59049F}"/>
              </a:ext>
            </a:extLst>
          </p:cNvPr>
          <p:cNvCxnSpPr>
            <a:cxnSpLocks/>
          </p:cNvCxnSpPr>
          <p:nvPr/>
        </p:nvCxnSpPr>
        <p:spPr bwMode="gray">
          <a:xfrm flipV="1">
            <a:off x="9159676" y="5475168"/>
            <a:ext cx="0" cy="687401"/>
          </a:xfrm>
          <a:prstGeom prst="straightConnector1">
            <a:avLst/>
          </a:prstGeom>
          <a:ln w="28575">
            <a:solidFill>
              <a:srgbClr val="66B51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row: Right 1">
            <a:extLst>
              <a:ext uri="{FF2B5EF4-FFF2-40B4-BE49-F238E27FC236}">
                <a16:creationId xmlns:a16="http://schemas.microsoft.com/office/drawing/2014/main" id="{EE914710-AC01-4DC3-9EB7-B7D2F3D2D85A}"/>
              </a:ext>
            </a:extLst>
          </p:cNvPr>
          <p:cNvSpPr/>
          <p:nvPr/>
        </p:nvSpPr>
        <p:spPr bwMode="gray">
          <a:xfrm>
            <a:off x="1721097" y="4027398"/>
            <a:ext cx="9442981" cy="386421"/>
          </a:xfrm>
          <a:prstGeom prst="rightArrow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Standard Operating Procedures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D5E5F54E-82A2-46EF-A9DB-98F482094A91}"/>
              </a:ext>
            </a:extLst>
          </p:cNvPr>
          <p:cNvSpPr/>
          <p:nvPr/>
        </p:nvSpPr>
        <p:spPr bwMode="gray">
          <a:xfrm>
            <a:off x="1733088" y="1781662"/>
            <a:ext cx="9566056" cy="780586"/>
          </a:xfrm>
          <a:prstGeom prst="rightArrow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IT Systems = Track and Trace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1E79707-3D2E-41FB-A96C-BCBBA086D6AD}"/>
              </a:ext>
            </a:extLst>
          </p:cNvPr>
          <p:cNvSpPr/>
          <p:nvPr/>
        </p:nvSpPr>
        <p:spPr bwMode="gray">
          <a:xfrm>
            <a:off x="1721097" y="3247832"/>
            <a:ext cx="9566056" cy="797156"/>
          </a:xfrm>
          <a:prstGeom prst="rightArrow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Data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4525B0-9144-45B7-95CF-CB230BFD04F1}"/>
              </a:ext>
            </a:extLst>
          </p:cNvPr>
          <p:cNvSpPr/>
          <p:nvPr/>
        </p:nvSpPr>
        <p:spPr bwMode="gray">
          <a:xfrm>
            <a:off x="3373447" y="3664370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Field/area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03F932-8833-424E-89E6-68B60F09EE2B}"/>
              </a:ext>
            </a:extLst>
          </p:cNvPr>
          <p:cNvSpPr/>
          <p:nvPr/>
        </p:nvSpPr>
        <p:spPr bwMode="gray">
          <a:xfrm>
            <a:off x="6059242" y="3654537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Practices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7218DF-8F5D-4216-9EDE-C09E2A8A4086}"/>
              </a:ext>
            </a:extLst>
          </p:cNvPr>
          <p:cNvSpPr/>
          <p:nvPr/>
        </p:nvSpPr>
        <p:spPr bwMode="gray">
          <a:xfrm>
            <a:off x="4845671" y="3650550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FFFFFF"/>
                </a:solidFill>
                <a:latin typeface="Arial" panose="020B0604020202020204" pitchFamily="34" charset="0"/>
              </a:rPr>
              <a:t>Grower</a:t>
            </a:r>
            <a:endParaRPr lang="en-US" sz="14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1CCDF4-40BA-4321-A525-7A11D8D9A046}"/>
              </a:ext>
            </a:extLst>
          </p:cNvPr>
          <p:cNvSpPr/>
          <p:nvPr/>
        </p:nvSpPr>
        <p:spPr bwMode="gray">
          <a:xfrm>
            <a:off x="7272813" y="3663314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Cleaning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822DA6-D5B0-437B-9656-3786102E105D}"/>
              </a:ext>
            </a:extLst>
          </p:cNvPr>
          <p:cNvSpPr/>
          <p:nvPr/>
        </p:nvSpPr>
        <p:spPr bwMode="gray">
          <a:xfrm>
            <a:off x="8407054" y="3666679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Treating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5931D4-9E4A-49F5-82A8-A1280E2716D2}"/>
              </a:ext>
            </a:extLst>
          </p:cNvPr>
          <p:cNvSpPr/>
          <p:nvPr/>
        </p:nvSpPr>
        <p:spPr bwMode="gray">
          <a:xfrm>
            <a:off x="7808214" y="3477064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QC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AF336E-39FA-4D3C-8331-4C0C4B48A8F2}"/>
              </a:ext>
            </a:extLst>
          </p:cNvPr>
          <p:cNvSpPr txBox="1"/>
          <p:nvPr/>
        </p:nvSpPr>
        <p:spPr bwMode="gray">
          <a:xfrm>
            <a:off x="1748178" y="2881705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Accreditations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323E84-0EA0-43C1-8568-3FAC025546CB}"/>
              </a:ext>
            </a:extLst>
          </p:cNvPr>
          <p:cNvSpPr/>
          <p:nvPr/>
        </p:nvSpPr>
        <p:spPr bwMode="gray">
          <a:xfrm>
            <a:off x="3373447" y="3477064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 err="1">
                <a:solidFill>
                  <a:srgbClr val="FFFFFF"/>
                </a:solidFill>
                <a:latin typeface="Arial" panose="020B0604020202020204" pitchFamily="34" charset="0"/>
              </a:rPr>
              <a:t>Parentals</a:t>
            </a:r>
            <a:endParaRPr lang="en-US" sz="14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2A18DA-2F1B-420F-B0A9-6F4ECEDDF8D1}"/>
              </a:ext>
            </a:extLst>
          </p:cNvPr>
          <p:cNvSpPr txBox="1"/>
          <p:nvPr/>
        </p:nvSpPr>
        <p:spPr>
          <a:xfrm>
            <a:off x="6515373" y="5585128"/>
            <a:ext cx="1340169" cy="7281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 b="1" spc="-38" dirty="0">
                <a:solidFill>
                  <a:srgbClr val="66B51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Official Phytosanitary Inspections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0C6BF72-DA89-4445-B194-F065E276FDA9}"/>
              </a:ext>
            </a:extLst>
          </p:cNvPr>
          <p:cNvCxnSpPr>
            <a:cxnSpLocks/>
          </p:cNvCxnSpPr>
          <p:nvPr/>
        </p:nvCxnSpPr>
        <p:spPr bwMode="gray">
          <a:xfrm flipV="1">
            <a:off x="6515373" y="5475168"/>
            <a:ext cx="0" cy="687401"/>
          </a:xfrm>
          <a:prstGeom prst="straightConnector1">
            <a:avLst/>
          </a:prstGeom>
          <a:ln w="28575">
            <a:solidFill>
              <a:srgbClr val="66B51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3F9FD8D1-44D1-4773-B385-9AA51A739375}"/>
              </a:ext>
            </a:extLst>
          </p:cNvPr>
          <p:cNvSpPr/>
          <p:nvPr/>
        </p:nvSpPr>
        <p:spPr bwMode="gray">
          <a:xfrm>
            <a:off x="5435494" y="3467684"/>
            <a:ext cx="1104218" cy="16507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FFFFFF"/>
                </a:solidFill>
                <a:latin typeface="Arial" panose="020B0604020202020204" pitchFamily="34" charset="0"/>
              </a:rPr>
              <a:t>Inspections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D653E1-7A09-45DE-94FE-D341CAC757D6}"/>
              </a:ext>
            </a:extLst>
          </p:cNvPr>
          <p:cNvSpPr txBox="1"/>
          <p:nvPr/>
        </p:nvSpPr>
        <p:spPr bwMode="gray">
          <a:xfrm>
            <a:off x="4936958" y="2885810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ISO</a:t>
            </a:r>
          </a:p>
        </p:txBody>
      </p:sp>
      <p:pic>
        <p:nvPicPr>
          <p:cNvPr id="38" name="Picture 37" descr="Logo&#10;&#10;Description automatically generated">
            <a:extLst>
              <a:ext uri="{FF2B5EF4-FFF2-40B4-BE49-F238E27FC236}">
                <a16:creationId xmlns:a16="http://schemas.microsoft.com/office/drawing/2014/main" id="{73B7ED17-02C4-4EED-8A2F-15EE3056E1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56435" y="2755831"/>
            <a:ext cx="1571600" cy="5735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C26044-7562-DE3F-1B5F-205D6F89BBDC}"/>
              </a:ext>
            </a:extLst>
          </p:cNvPr>
          <p:cNvSpPr txBox="1"/>
          <p:nvPr/>
        </p:nvSpPr>
        <p:spPr bwMode="gray">
          <a:xfrm rot="16200000">
            <a:off x="163857" y="2854350"/>
            <a:ext cx="2329132" cy="554076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</p:spPr>
        <p:txBody>
          <a:bodyPr vert="horz" wrap="square" lIns="0" tIns="0" rIns="0" bIns="0" rtlCol="0">
            <a:noAutofit/>
          </a:bodyPr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chemeClr val="bg1"/>
                </a:solidFill>
                <a:latin typeface="Arial" panose="020B0604020202020204" pitchFamily="34" charset="0"/>
              </a:rPr>
              <a:t>Company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C6531-A523-7F4E-9B85-0C25FE47A3C2}"/>
              </a:ext>
            </a:extLst>
          </p:cNvPr>
          <p:cNvSpPr txBox="1"/>
          <p:nvPr/>
        </p:nvSpPr>
        <p:spPr bwMode="gray">
          <a:xfrm rot="16200000">
            <a:off x="860003" y="5764052"/>
            <a:ext cx="925632" cy="554076"/>
          </a:xfrm>
          <a:prstGeom prst="rect">
            <a:avLst/>
          </a:prstGeom>
          <a:solidFill>
            <a:srgbClr val="66B512"/>
          </a:solidFill>
        </p:spPr>
        <p:txBody>
          <a:bodyPr vert="horz" wrap="square" lIns="0" tIns="0" rIns="0" bIns="0" rtlCol="0">
            <a:noAutofit/>
          </a:bodyPr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baseline="0" dirty="0">
                <a:solidFill>
                  <a:schemeClr val="bg1"/>
                </a:solidFill>
                <a:latin typeface="Arial" panose="020B0604020202020204" pitchFamily="34" charset="0"/>
              </a:rPr>
              <a:t>Gov’t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1DEAC5-9388-9ABB-A2FF-57FA651AD6E9}"/>
              </a:ext>
            </a:extLst>
          </p:cNvPr>
          <p:cNvSpPr txBox="1"/>
          <p:nvPr/>
        </p:nvSpPr>
        <p:spPr bwMode="gray">
          <a:xfrm>
            <a:off x="7185457" y="6463279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 i="1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**Examples given of actions, not exhaustive </a:t>
            </a:r>
          </a:p>
        </p:txBody>
      </p:sp>
    </p:spTree>
    <p:extLst>
      <p:ext uri="{BB962C8B-B14F-4D97-AF65-F5344CB8AC3E}">
        <p14:creationId xmlns:p14="http://schemas.microsoft.com/office/powerpoint/2010/main" val="219111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AAC0503B-BD05-4E81-C7C6-D937A29DEE0D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7F9780C-AE21-C39D-CEBD-BBADBDC8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an “ideal” Systems Approach solution look like?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99B0D-A097-EC56-D971-2E57BB4B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957B52-9121-57CF-37CF-0C4CEC696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9C1BAA6-D988-23F3-BCE3-BEFDBE3BABE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</a:rPr>
              <a:t>Simple and Efficient</a:t>
            </a:r>
            <a:r>
              <a:rPr lang="en-US" b="1" dirty="0"/>
              <a:t>:</a:t>
            </a:r>
            <a:r>
              <a:rPr lang="en-US" dirty="0"/>
              <a:t> 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If it is too onerous for companies or NPPOs, likely there will be a failure to adopt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Needs to mimic current official accreditations such as the National Seed Health System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Needs recognition that the goal is equivalency to existing requirements for official certification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</a:rPr>
              <a:t>Scalable: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Needs to be able to be used for production of small lots to large production [50+ acres for one seed lot]</a:t>
            </a:r>
          </a:p>
          <a:p>
            <a:pPr marL="825750" lvl="2" indent="-285750">
              <a:buFont typeface="Arial" panose="020B0604020202020204" pitchFamily="34" charset="0"/>
              <a:buChar char="•"/>
            </a:pPr>
            <a:r>
              <a:rPr lang="en-US" dirty="0"/>
              <a:t>R&amp;D up to Commercial seed </a:t>
            </a:r>
            <a:r>
              <a:rPr lang="en-US" dirty="0" err="1"/>
              <a:t>prodcution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</a:rPr>
              <a:t>Adaptable: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Needs to work for different seed crops, company sizes, pests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Needs to work across multiple sites within a company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Should be able to recognize internal and external (contracted, vendor) practices (Modular?)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7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CE3CF19-630B-D2C4-210A-EC6221397040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604014-4255-C222-D71F-87ECBAB2D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towards a ‘Pilot’ with </a:t>
            </a:r>
            <a:r>
              <a:rPr lang="en-US" dirty="0" err="1"/>
              <a:t>ReFreSH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E3957-E024-2E68-EE92-62386D0D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B29B2-0CDD-F5C8-9BB7-9CE645E6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1BACCD-4FC9-A988-FA6D-E5206E0EE27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2000" b="1" dirty="0">
                <a:solidFill>
                  <a:schemeClr val="tx2"/>
                </a:solidFill>
              </a:rPr>
              <a:t>Learnings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company has their own “secret family recipe”. Processes, Accreditations, Systems of Record may differ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There are likely differences within companies on these as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is a LOT of information and potential documentation that is leveraged for applications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This has been viewed as too much to review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Need to find the right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is often autonomy given to local teams to make decisions about seed production decisions (e.g., when to use glyphosate, another herbicide or rogue/hoe to remove) 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Decisions and activities are captured in our records but not at an SOP level.</a:t>
            </a:r>
            <a:endParaRPr lang="en-US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5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1678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4D9889E-0BC8-7F0F-EC39-4D69DE70C44B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43D1A2-A7B7-1D2D-8D04-4F60DF102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when we get to a successful adoption of SA?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8FF2D1-E8CB-65F8-6129-44B561DE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/// Bayer 16:9 Template /// September 2018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E759C-6754-7BA8-C437-EA22435E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9179-7A6B-4268-BEB2-F3B8EB06115B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174D49-079F-BE4D-C916-A05666B927C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Multi-lateral adoption rather than bi-lateral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Multiple companies using this 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Variety of crops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Variety of pests for each crop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Variety of production types (protected, open field)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Consignment-by-consignment testing is not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Programs evolve based on system “successes” and “detects”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en-US" dirty="0"/>
              <a:t>Partnerships in a new way to keep seeds moving, farmers producing food, fiber </a:t>
            </a:r>
            <a:r>
              <a:rPr lang="en-US"/>
              <a:t>and fuel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8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FALLBACK_LAYOUT" val="11"/>
  <p:tag name="MIO_SHOW_DATE" val="True"/>
  <p:tag name="MIO_SHOW_FOOTER" val="True"/>
  <p:tag name="MIO_SHOW_PAGENUMBER" val="True"/>
  <p:tag name="MIO_AVOID_BLANK_LAYOUT" val="True"/>
  <p:tag name="MIO_CD_LAYOUT_VALID_AREA" val="False"/>
  <p:tag name="MIO_NUMBER_OF_VALID_LAYOUTS" val="16"/>
  <p:tag name="MIO_HDS" val="True"/>
  <p:tag name="MIO_SKIPVERSION" val="01.01.0001 00:00:00"/>
  <p:tag name="MIO_EKGUID" val="106612b7-7cda-4c66-a943-3c88b56a92d2"/>
  <p:tag name="MIO_UPDATE" val="True"/>
  <p:tag name="MIO_VERSION" val="05.09.2018 15:12:17"/>
  <p:tag name="MIO_DBID" val="8E7267AE-489F-4B02-8040-8A98451BF141"/>
  <p:tag name="MIO_LASTDOWNLOADED" val="25.09.2018 11:11:43"/>
  <p:tag name="MIO_OBJECTNAME" val="Master Bayer AG 16:9 pre final"/>
  <p:tag name="MIO_CDID" val="cd9a71c7-8ed9-41a1-8303-1a6d1985851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heme/theme1.xml><?xml version="1.0" encoding="utf-8"?>
<a:theme xmlns:a="http://schemas.openxmlformats.org/drawingml/2006/main" name="1_PR_BAG_PPT-master_16-9">
  <a:themeElements>
    <a:clrScheme name="Bayer 2017">
      <a:dk1>
        <a:srgbClr val="000000"/>
      </a:dk1>
      <a:lt1>
        <a:srgbClr val="FFFFFF"/>
      </a:lt1>
      <a:dk2>
        <a:srgbClr val="FF3162"/>
      </a:dk2>
      <a:lt2>
        <a:srgbClr val="624963"/>
      </a:lt2>
      <a:accent1>
        <a:srgbClr val="10384F"/>
      </a:accent1>
      <a:accent2>
        <a:srgbClr val="00BCFF"/>
      </a:accent2>
      <a:accent3>
        <a:srgbClr val="004422"/>
      </a:accent3>
      <a:accent4>
        <a:srgbClr val="89D329"/>
      </a:accent4>
      <a:accent5>
        <a:srgbClr val="443247"/>
      </a:accent5>
      <a:accent6>
        <a:srgbClr val="D30F4B"/>
      </a:accent6>
      <a:hlink>
        <a:srgbClr val="00BCFF"/>
      </a:hlink>
      <a:folHlink>
        <a:srgbClr val="89D329"/>
      </a:folHlink>
    </a:clrScheme>
    <a:fontScheme name="Arial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ln>
          <a:noFill/>
        </a:ln>
      </a:spPr>
      <a:bodyPr rtlCol="0" anchor="ctr"/>
      <a:lstStyle>
        <a:defPPr algn="ctr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FFFFFF"/>
            </a:solidFill>
            <a:latin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vert="horz" wrap="square" lIns="0" tIns="0" rIns="0" bIns="0" rtlCol="0">
        <a:no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000000"/>
            </a:solidFill>
            <a:latin typeface="Arial" panose="020B0604020202020204" pitchFamily="34" charset="0"/>
          </a:defRPr>
        </a:defPPr>
      </a:lstStyle>
    </a:txDef>
  </a:objectDefaults>
  <a:extraClrSchemeLst/>
  <a:custClrLst>
    <a:custClr name="Raspberry">
      <a:srgbClr val="D30F4B"/>
    </a:custClr>
    <a:custClr name="Fuchsia">
      <a:srgbClr val="FF3162"/>
    </a:custClr>
    <a:custClr name="DarkPurple">
      <a:srgbClr val="443247"/>
    </a:custClr>
    <a:custClr name="MidPurple">
      <a:srgbClr val="624963"/>
    </a:custClr>
    <a:custClr name="DarkBlue">
      <a:srgbClr val="10384F"/>
    </a:custClr>
    <a:custClr name="MidBlue">
      <a:srgbClr val="00617F"/>
    </a:custClr>
    <a:custClr name="Blue">
      <a:srgbClr val="0091DF"/>
    </a:custClr>
    <a:custClr name="BrightBlue">
      <a:srgbClr val="00BCFF"/>
    </a:custClr>
    <a:custClr name="DarkGreen">
      <a:srgbClr val="004422"/>
    </a:custClr>
    <a:custClr name="MidGreen">
      <a:srgbClr val="2B6636"/>
    </a:custClr>
    <a:custClr name="Green">
      <a:srgbClr val="66B512"/>
    </a:custClr>
    <a:custClr name="BrightGreen">
      <a:srgbClr val="89D329"/>
    </a:custClr>
    <a:custClr name="TrafficLightRed">
      <a:srgbClr val="CC0000"/>
    </a:custClr>
    <a:custClr name="TrafficLightYellow">
      <a:srgbClr val="FFCC00"/>
    </a:custClr>
    <a:custClr name="TrafficLightGreen">
      <a:srgbClr val="66B512"/>
    </a:custClr>
  </a:custClrLst>
  <a:extLst>
    <a:ext uri="{05A4C25C-085E-4340-85A3-A5531E510DB2}">
      <thm15:themeFamily xmlns:thm15="http://schemas.microsoft.com/office/thememl/2012/main" name="Präsentation2" id="{9F44F183-6967-4C37-BC3A-F846C6343AA8}" vid="{2CD6D4D1-CF9C-4B16-993C-2A26F7415D1B}"/>
    </a:ext>
  </a:extLst>
</a:theme>
</file>

<file path=ppt/theme/theme2.xml><?xml version="1.0" encoding="utf-8"?>
<a:theme xmlns:a="http://schemas.openxmlformats.org/drawingml/2006/main" name="Office Theme">
  <a:themeElements>
    <a:clrScheme name="Bayer 2017">
      <a:dk1>
        <a:srgbClr val="000000"/>
      </a:dk1>
      <a:lt1>
        <a:srgbClr val="FFFFFF"/>
      </a:lt1>
      <a:dk2>
        <a:srgbClr val="FF3162"/>
      </a:dk2>
      <a:lt2>
        <a:srgbClr val="624963"/>
      </a:lt2>
      <a:accent1>
        <a:srgbClr val="10384F"/>
      </a:accent1>
      <a:accent2>
        <a:srgbClr val="00BCFF"/>
      </a:accent2>
      <a:accent3>
        <a:srgbClr val="004422"/>
      </a:accent3>
      <a:accent4>
        <a:srgbClr val="89D329"/>
      </a:accent4>
      <a:accent5>
        <a:srgbClr val="443247"/>
      </a:accent5>
      <a:accent6>
        <a:srgbClr val="D30F4B"/>
      </a:accent6>
      <a:hlink>
        <a:srgbClr val="00BCFF"/>
      </a:hlink>
      <a:folHlink>
        <a:srgbClr val="89D329"/>
      </a:folHlink>
    </a:clrScheme>
    <a:fontScheme name="Arial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yer 2017">
      <a:dk1>
        <a:srgbClr val="000000"/>
      </a:dk1>
      <a:lt1>
        <a:srgbClr val="FFFFFF"/>
      </a:lt1>
      <a:dk2>
        <a:srgbClr val="FF3162"/>
      </a:dk2>
      <a:lt2>
        <a:srgbClr val="624963"/>
      </a:lt2>
      <a:accent1>
        <a:srgbClr val="10384F"/>
      </a:accent1>
      <a:accent2>
        <a:srgbClr val="00BCFF"/>
      </a:accent2>
      <a:accent3>
        <a:srgbClr val="004422"/>
      </a:accent3>
      <a:accent4>
        <a:srgbClr val="89D329"/>
      </a:accent4>
      <a:accent5>
        <a:srgbClr val="443247"/>
      </a:accent5>
      <a:accent6>
        <a:srgbClr val="D30F4B"/>
      </a:accent6>
      <a:hlink>
        <a:srgbClr val="00BCFF"/>
      </a:hlink>
      <a:folHlink>
        <a:srgbClr val="89D329"/>
      </a:folHlink>
    </a:clrScheme>
    <a:fontScheme name="Arial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F41C51-1267-4BA2-94F3-C32770542D22}"/>
</file>

<file path=customXml/itemProps2.xml><?xml version="1.0" encoding="utf-8"?>
<ds:datastoreItem xmlns:ds="http://schemas.openxmlformats.org/officeDocument/2006/customXml" ds:itemID="{00C159BE-6F6B-426F-95E4-E8535F5594B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EAA5056-0233-4C90-9ECE-95C8CEDCD5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PR_BAG_PPT-master_16-9_2018-09-25</Template>
  <TotalTime>16278</TotalTime>
  <Words>854</Words>
  <Application>Microsoft Office PowerPoint</Application>
  <PresentationFormat>Custom</PresentationFormat>
  <Paragraphs>143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Verdana</vt:lpstr>
      <vt:lpstr>Wingdings</vt:lpstr>
      <vt:lpstr>1_PR_BAG_PPT-master_16-9</vt:lpstr>
      <vt:lpstr>Quality Control Systems and Systems Approaches: an Industry Perspective</vt:lpstr>
      <vt:lpstr>Basic Business Principles</vt:lpstr>
      <vt:lpstr>What is Seed Quality?</vt:lpstr>
      <vt:lpstr>Where: Global Footprint to Increase Reliability of Supply</vt:lpstr>
      <vt:lpstr>How is the seed produced?  </vt:lpstr>
      <vt:lpstr>But really, how may seed be produced? </vt:lpstr>
      <vt:lpstr>What does an “ideal” Systems Approach solution look like? </vt:lpstr>
      <vt:lpstr>Heading towards a ‘Pilot’ with ReFreSH</vt:lpstr>
      <vt:lpstr>How do we know when we get to a successful adoption of SA?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THOMAS, SAMANTHA L [AG/1000]</dc:creator>
  <cp:lastModifiedBy>Samantha Thomas</cp:lastModifiedBy>
  <cp:revision>6</cp:revision>
  <cp:lastPrinted>2017-10-23T10:44:12Z</cp:lastPrinted>
  <dcterms:created xsi:type="dcterms:W3CDTF">2019-01-09T13:25:55Z</dcterms:created>
  <dcterms:modified xsi:type="dcterms:W3CDTF">2024-10-18T13:49:43Z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LabelPos">
    <vt:lpwstr>836;514;810;514;854;514</vt:lpwstr>
  </property>
  <property fmtid="{D5CDD505-2E9C-101B-9397-08002B2CF9AE}" pid="3" name="ContentTypeId">
    <vt:lpwstr>0x010100A648CE81C82EDE4D99D1DCECA5E52971</vt:lpwstr>
  </property>
  <property fmtid="{D5CDD505-2E9C-101B-9397-08002B2CF9AE}" pid="4" name="MSIP_Label_7f850223-87a8-40c3-9eb2-432606efca2a_Enabled">
    <vt:lpwstr>true</vt:lpwstr>
  </property>
  <property fmtid="{D5CDD505-2E9C-101B-9397-08002B2CF9AE}" pid="5" name="MSIP_Label_7f850223-87a8-40c3-9eb2-432606efca2a_SetDate">
    <vt:lpwstr>2024-10-16T21:18:04Z</vt:lpwstr>
  </property>
  <property fmtid="{D5CDD505-2E9C-101B-9397-08002B2CF9AE}" pid="6" name="MSIP_Label_7f850223-87a8-40c3-9eb2-432606efca2a_Method">
    <vt:lpwstr>Privileged</vt:lpwstr>
  </property>
  <property fmtid="{D5CDD505-2E9C-101B-9397-08002B2CF9AE}" pid="7" name="MSIP_Label_7f850223-87a8-40c3-9eb2-432606efca2a_Name">
    <vt:lpwstr>7f850223-87a8-40c3-9eb2-432606efca2a</vt:lpwstr>
  </property>
  <property fmtid="{D5CDD505-2E9C-101B-9397-08002B2CF9AE}" pid="8" name="MSIP_Label_7f850223-87a8-40c3-9eb2-432606efca2a_SiteId">
    <vt:lpwstr>fcb2b37b-5da0-466b-9b83-0014b67a7c78</vt:lpwstr>
  </property>
  <property fmtid="{D5CDD505-2E9C-101B-9397-08002B2CF9AE}" pid="9" name="MSIP_Label_7f850223-87a8-40c3-9eb2-432606efca2a_ActionId">
    <vt:lpwstr>4717e01f-208d-4634-9ad3-419816f82d43</vt:lpwstr>
  </property>
  <property fmtid="{D5CDD505-2E9C-101B-9397-08002B2CF9AE}" pid="10" name="MSIP_Label_7f850223-87a8-40c3-9eb2-432606efca2a_ContentBits">
    <vt:lpwstr>0</vt:lpwstr>
  </property>
</Properties>
</file>